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88" r:id="rId3"/>
    <p:sldId id="303" r:id="rId4"/>
    <p:sldId id="257" r:id="rId5"/>
    <p:sldId id="261" r:id="rId6"/>
    <p:sldId id="262" r:id="rId7"/>
    <p:sldId id="264" r:id="rId8"/>
    <p:sldId id="265" r:id="rId9"/>
    <p:sldId id="268" r:id="rId10"/>
    <p:sldId id="269" r:id="rId11"/>
    <p:sldId id="304" r:id="rId12"/>
    <p:sldId id="263" r:id="rId13"/>
    <p:sldId id="266" r:id="rId14"/>
    <p:sldId id="267" r:id="rId15"/>
    <p:sldId id="309" r:id="rId16"/>
    <p:sldId id="271" r:id="rId17"/>
    <p:sldId id="311" r:id="rId18"/>
    <p:sldId id="310" r:id="rId19"/>
    <p:sldId id="270" r:id="rId20"/>
    <p:sldId id="313" r:id="rId21"/>
    <p:sldId id="274" r:id="rId22"/>
    <p:sldId id="297" r:id="rId23"/>
    <p:sldId id="301" r:id="rId24"/>
    <p:sldId id="306" r:id="rId25"/>
    <p:sldId id="307" r:id="rId26"/>
    <p:sldId id="298" r:id="rId27"/>
    <p:sldId id="302" r:id="rId28"/>
    <p:sldId id="308" r:id="rId29"/>
    <p:sldId id="299" r:id="rId30"/>
    <p:sldId id="300" r:id="rId31"/>
    <p:sldId id="312" r:id="rId32"/>
    <p:sldId id="31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7AE8A-1B82-8F40-83B6-548715567E45}" v="258" dt="2023-11-22T11:19:32.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1"/>
    <p:restoredTop sz="86840"/>
  </p:normalViewPr>
  <p:slideViewPr>
    <p:cSldViewPr snapToGrid="0">
      <p:cViewPr>
        <p:scale>
          <a:sx n="144" d="100"/>
          <a:sy n="144" d="100"/>
        </p:scale>
        <p:origin x="2064"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Beavan (staff)" userId="f8d9d072-05c0-4d7f-92ca-be6d405fbc8e" providerId="ADAL" clId="{1877AE8A-1B82-8F40-83B6-548715567E45}"/>
    <pc:docChg chg="undo custSel addSld delSld modSld sldOrd">
      <pc:chgData name="Alan Beavan (staff)" userId="f8d9d072-05c0-4d7f-92ca-be6d405fbc8e" providerId="ADAL" clId="{1877AE8A-1B82-8F40-83B6-548715567E45}" dt="2023-11-22T11:19:36.245" v="3318" actId="1076"/>
      <pc:docMkLst>
        <pc:docMk/>
      </pc:docMkLst>
      <pc:sldChg chg="addSp delSp delDesignElem">
        <pc:chgData name="Alan Beavan (staff)" userId="f8d9d072-05c0-4d7f-92ca-be6d405fbc8e" providerId="ADAL" clId="{1877AE8A-1B82-8F40-83B6-548715567E45}" dt="2023-11-22T10:25:50.649" v="2873"/>
        <pc:sldMkLst>
          <pc:docMk/>
          <pc:sldMk cId="2916536598" sldId="256"/>
        </pc:sldMkLst>
        <pc:spChg chg="add del">
          <ac:chgData name="Alan Beavan (staff)" userId="f8d9d072-05c0-4d7f-92ca-be6d405fbc8e" providerId="ADAL" clId="{1877AE8A-1B82-8F40-83B6-548715567E45}" dt="2023-11-22T10:25:50.649" v="2873"/>
          <ac:spMkLst>
            <pc:docMk/>
            <pc:sldMk cId="2916536598" sldId="256"/>
            <ac:spMk id="9" creationId="{E91DC736-0EF8-4F87-9146-EBF1D2EE4D3D}"/>
          </ac:spMkLst>
        </pc:spChg>
        <pc:spChg chg="add del">
          <ac:chgData name="Alan Beavan (staff)" userId="f8d9d072-05c0-4d7f-92ca-be6d405fbc8e" providerId="ADAL" clId="{1877AE8A-1B82-8F40-83B6-548715567E45}" dt="2023-11-22T10:25:50.649" v="2873"/>
          <ac:spMkLst>
            <pc:docMk/>
            <pc:sldMk cId="2916536598" sldId="256"/>
            <ac:spMk id="11" creationId="{097CD68E-23E3-4007-8847-CD0944C4F7BE}"/>
          </ac:spMkLst>
        </pc:spChg>
        <pc:spChg chg="add del">
          <ac:chgData name="Alan Beavan (staff)" userId="f8d9d072-05c0-4d7f-92ca-be6d405fbc8e" providerId="ADAL" clId="{1877AE8A-1B82-8F40-83B6-548715567E45}" dt="2023-11-22T10:25:50.649" v="2873"/>
          <ac:spMkLst>
            <pc:docMk/>
            <pc:sldMk cId="2916536598" sldId="256"/>
            <ac:spMk id="13" creationId="{AF2F604E-43BE-4DC3-B983-E071523364F8}"/>
          </ac:spMkLst>
        </pc:spChg>
        <pc:spChg chg="add del">
          <ac:chgData name="Alan Beavan (staff)" userId="f8d9d072-05c0-4d7f-92ca-be6d405fbc8e" providerId="ADAL" clId="{1877AE8A-1B82-8F40-83B6-548715567E45}" dt="2023-11-22T10:25:50.649" v="2873"/>
          <ac:spMkLst>
            <pc:docMk/>
            <pc:sldMk cId="2916536598" sldId="256"/>
            <ac:spMk id="15" creationId="{08C9B587-E65E-4B52-B37C-ABEBB6E87928}"/>
          </ac:spMkLst>
        </pc:spChg>
      </pc:sldChg>
      <pc:sldChg chg="del">
        <pc:chgData name="Alan Beavan (staff)" userId="f8d9d072-05c0-4d7f-92ca-be6d405fbc8e" providerId="ADAL" clId="{1877AE8A-1B82-8F40-83B6-548715567E45}" dt="2023-11-02T10:58:23.441" v="595" actId="2696"/>
        <pc:sldMkLst>
          <pc:docMk/>
          <pc:sldMk cId="822224629" sldId="258"/>
        </pc:sldMkLst>
      </pc:sldChg>
      <pc:sldChg chg="del">
        <pc:chgData name="Alan Beavan (staff)" userId="f8d9d072-05c0-4d7f-92ca-be6d405fbc8e" providerId="ADAL" clId="{1877AE8A-1B82-8F40-83B6-548715567E45}" dt="2023-11-02T10:58:23.440" v="594" actId="2696"/>
        <pc:sldMkLst>
          <pc:docMk/>
          <pc:sldMk cId="1594244528" sldId="259"/>
        </pc:sldMkLst>
      </pc:sldChg>
      <pc:sldChg chg="del">
        <pc:chgData name="Alan Beavan (staff)" userId="f8d9d072-05c0-4d7f-92ca-be6d405fbc8e" providerId="ADAL" clId="{1877AE8A-1B82-8F40-83B6-548715567E45}" dt="2023-11-02T10:58:23.438" v="593" actId="2696"/>
        <pc:sldMkLst>
          <pc:docMk/>
          <pc:sldMk cId="3833034231" sldId="260"/>
        </pc:sldMkLst>
      </pc:sldChg>
      <pc:sldChg chg="addSp modSp mod">
        <pc:chgData name="Alan Beavan (staff)" userId="f8d9d072-05c0-4d7f-92ca-be6d405fbc8e" providerId="ADAL" clId="{1877AE8A-1B82-8F40-83B6-548715567E45}" dt="2023-11-22T10:25:50.649" v="2873"/>
        <pc:sldMkLst>
          <pc:docMk/>
          <pc:sldMk cId="91514886" sldId="262"/>
        </pc:sldMkLst>
        <pc:spChg chg="mod">
          <ac:chgData name="Alan Beavan (staff)" userId="f8d9d072-05c0-4d7f-92ca-be6d405fbc8e" providerId="ADAL" clId="{1877AE8A-1B82-8F40-83B6-548715567E45}" dt="2023-11-22T10:25:50.649" v="2873"/>
          <ac:spMkLst>
            <pc:docMk/>
            <pc:sldMk cId="91514886" sldId="262"/>
            <ac:spMk id="2" creationId="{76F8DBF9-B0D0-E48F-CEBB-72CD5C06DF8D}"/>
          </ac:spMkLst>
        </pc:spChg>
        <pc:spChg chg="mod">
          <ac:chgData name="Alan Beavan (staff)" userId="f8d9d072-05c0-4d7f-92ca-be6d405fbc8e" providerId="ADAL" clId="{1877AE8A-1B82-8F40-83B6-548715567E45}" dt="2023-11-22T10:25:50.649" v="2873"/>
          <ac:spMkLst>
            <pc:docMk/>
            <pc:sldMk cId="91514886" sldId="262"/>
            <ac:spMk id="3" creationId="{06B92FEC-F0C9-88D8-EF37-F39CD41D5DF0}"/>
          </ac:spMkLst>
        </pc:spChg>
        <pc:spChg chg="add mod">
          <ac:chgData name="Alan Beavan (staff)" userId="f8d9d072-05c0-4d7f-92ca-be6d405fbc8e" providerId="ADAL" clId="{1877AE8A-1B82-8F40-83B6-548715567E45}" dt="2023-11-22T10:22:09.286" v="2823"/>
          <ac:spMkLst>
            <pc:docMk/>
            <pc:sldMk cId="91514886" sldId="262"/>
            <ac:spMk id="4" creationId="{EA2D4DF8-51E3-E73E-8612-5DAFEED9BC5E}"/>
          </ac:spMkLst>
        </pc:spChg>
      </pc:sldChg>
      <pc:sldChg chg="addSp modSp">
        <pc:chgData name="Alan Beavan (staff)" userId="f8d9d072-05c0-4d7f-92ca-be6d405fbc8e" providerId="ADAL" clId="{1877AE8A-1B82-8F40-83B6-548715567E45}" dt="2023-11-22T10:25:50.649" v="2873"/>
        <pc:sldMkLst>
          <pc:docMk/>
          <pc:sldMk cId="895230713" sldId="263"/>
        </pc:sldMkLst>
        <pc:spChg chg="mod">
          <ac:chgData name="Alan Beavan (staff)" userId="f8d9d072-05c0-4d7f-92ca-be6d405fbc8e" providerId="ADAL" clId="{1877AE8A-1B82-8F40-83B6-548715567E45}" dt="2023-11-22T10:25:50.649" v="2873"/>
          <ac:spMkLst>
            <pc:docMk/>
            <pc:sldMk cId="895230713" sldId="263"/>
            <ac:spMk id="2" creationId="{76F8DBF9-B0D0-E48F-CEBB-72CD5C06DF8D}"/>
          </ac:spMkLst>
        </pc:spChg>
        <pc:spChg chg="add mod">
          <ac:chgData name="Alan Beavan (staff)" userId="f8d9d072-05c0-4d7f-92ca-be6d405fbc8e" providerId="ADAL" clId="{1877AE8A-1B82-8F40-83B6-548715567E45}" dt="2023-11-22T10:22:16.697" v="2827"/>
          <ac:spMkLst>
            <pc:docMk/>
            <pc:sldMk cId="895230713" sldId="263"/>
            <ac:spMk id="3" creationId="{F3F71BBE-DD38-42CE-9723-FEEFDF621694}"/>
          </ac:spMkLst>
        </pc:spChg>
      </pc:sldChg>
      <pc:sldChg chg="addSp modSp">
        <pc:chgData name="Alan Beavan (staff)" userId="f8d9d072-05c0-4d7f-92ca-be6d405fbc8e" providerId="ADAL" clId="{1877AE8A-1B82-8F40-83B6-548715567E45}" dt="2023-11-22T10:25:50.649" v="2873"/>
        <pc:sldMkLst>
          <pc:docMk/>
          <pc:sldMk cId="1382078159" sldId="264"/>
        </pc:sldMkLst>
        <pc:spChg chg="mod">
          <ac:chgData name="Alan Beavan (staff)" userId="f8d9d072-05c0-4d7f-92ca-be6d405fbc8e" providerId="ADAL" clId="{1877AE8A-1B82-8F40-83B6-548715567E45}" dt="2023-11-22T10:25:50.649" v="2873"/>
          <ac:spMkLst>
            <pc:docMk/>
            <pc:sldMk cId="1382078159" sldId="264"/>
            <ac:spMk id="2" creationId="{3405B24C-6671-0D72-61DB-E298C59EA513}"/>
          </ac:spMkLst>
        </pc:spChg>
        <pc:spChg chg="add mod">
          <ac:chgData name="Alan Beavan (staff)" userId="f8d9d072-05c0-4d7f-92ca-be6d405fbc8e" providerId="ADAL" clId="{1877AE8A-1B82-8F40-83B6-548715567E45}" dt="2023-11-22T10:22:10.643" v="2824"/>
          <ac:spMkLst>
            <pc:docMk/>
            <pc:sldMk cId="1382078159" sldId="264"/>
            <ac:spMk id="3" creationId="{F6AC9887-4846-FEC9-74B2-A8CF1EC0EDD1}"/>
          </ac:spMkLst>
        </pc:spChg>
      </pc:sldChg>
      <pc:sldChg chg="addSp modSp">
        <pc:chgData name="Alan Beavan (staff)" userId="f8d9d072-05c0-4d7f-92ca-be6d405fbc8e" providerId="ADAL" clId="{1877AE8A-1B82-8F40-83B6-548715567E45}" dt="2023-11-22T10:25:50.649" v="2873"/>
        <pc:sldMkLst>
          <pc:docMk/>
          <pc:sldMk cId="1052464541" sldId="265"/>
        </pc:sldMkLst>
        <pc:spChg chg="mod">
          <ac:chgData name="Alan Beavan (staff)" userId="f8d9d072-05c0-4d7f-92ca-be6d405fbc8e" providerId="ADAL" clId="{1877AE8A-1B82-8F40-83B6-548715567E45}" dt="2023-11-22T10:25:50.649" v="2873"/>
          <ac:spMkLst>
            <pc:docMk/>
            <pc:sldMk cId="1052464541" sldId="265"/>
            <ac:spMk id="2" creationId="{3405B24C-6671-0D72-61DB-E298C59EA513}"/>
          </ac:spMkLst>
        </pc:spChg>
        <pc:spChg chg="add mod">
          <ac:chgData name="Alan Beavan (staff)" userId="f8d9d072-05c0-4d7f-92ca-be6d405fbc8e" providerId="ADAL" clId="{1877AE8A-1B82-8F40-83B6-548715567E45}" dt="2023-11-22T10:22:13.308" v="2825"/>
          <ac:spMkLst>
            <pc:docMk/>
            <pc:sldMk cId="1052464541" sldId="265"/>
            <ac:spMk id="10" creationId="{45BDF068-F9E1-1DB2-C0B0-09BF003DA582}"/>
          </ac:spMkLst>
        </pc:spChg>
      </pc:sldChg>
      <pc:sldChg chg="addSp modSp">
        <pc:chgData name="Alan Beavan (staff)" userId="f8d9d072-05c0-4d7f-92ca-be6d405fbc8e" providerId="ADAL" clId="{1877AE8A-1B82-8F40-83B6-548715567E45}" dt="2023-11-22T10:25:50.649" v="2873"/>
        <pc:sldMkLst>
          <pc:docMk/>
          <pc:sldMk cId="2816415376" sldId="266"/>
        </pc:sldMkLst>
        <pc:spChg chg="mod">
          <ac:chgData name="Alan Beavan (staff)" userId="f8d9d072-05c0-4d7f-92ca-be6d405fbc8e" providerId="ADAL" clId="{1877AE8A-1B82-8F40-83B6-548715567E45}" dt="2023-11-22T10:25:50.649" v="2873"/>
          <ac:spMkLst>
            <pc:docMk/>
            <pc:sldMk cId="2816415376" sldId="266"/>
            <ac:spMk id="2" creationId="{98FB76CA-09A2-16C1-5FEC-1646AD7EFC08}"/>
          </ac:spMkLst>
        </pc:spChg>
        <pc:spChg chg="add mod">
          <ac:chgData name="Alan Beavan (staff)" userId="f8d9d072-05c0-4d7f-92ca-be6d405fbc8e" providerId="ADAL" clId="{1877AE8A-1B82-8F40-83B6-548715567E45}" dt="2023-11-22T10:22:20.995" v="2828"/>
          <ac:spMkLst>
            <pc:docMk/>
            <pc:sldMk cId="2816415376" sldId="266"/>
            <ac:spMk id="3" creationId="{1049A6B5-16A5-D3A3-D8EF-BFBDC505D4C0}"/>
          </ac:spMkLst>
        </pc:spChg>
      </pc:sldChg>
      <pc:sldChg chg="modSp modNotesTx">
        <pc:chgData name="Alan Beavan (staff)" userId="f8d9d072-05c0-4d7f-92ca-be6d405fbc8e" providerId="ADAL" clId="{1877AE8A-1B82-8F40-83B6-548715567E45}" dt="2023-11-22T10:50:23.452" v="3291" actId="20577"/>
        <pc:sldMkLst>
          <pc:docMk/>
          <pc:sldMk cId="3154826666" sldId="268"/>
        </pc:sldMkLst>
        <pc:picChg chg="mod">
          <ac:chgData name="Alan Beavan (staff)" userId="f8d9d072-05c0-4d7f-92ca-be6d405fbc8e" providerId="ADAL" clId="{1877AE8A-1B82-8F40-83B6-548715567E45}" dt="2023-11-22T10:25:50.649" v="2873"/>
          <ac:picMkLst>
            <pc:docMk/>
            <pc:sldMk cId="3154826666" sldId="268"/>
            <ac:picMk id="4" creationId="{3651A3DC-4612-4765-9DCF-014395EBAB17}"/>
          </ac:picMkLst>
        </pc:picChg>
      </pc:sldChg>
      <pc:sldChg chg="addSp modSp mod modNotesTx">
        <pc:chgData name="Alan Beavan (staff)" userId="f8d9d072-05c0-4d7f-92ca-be6d405fbc8e" providerId="ADAL" clId="{1877AE8A-1B82-8F40-83B6-548715567E45}" dt="2023-11-22T10:25:50.649" v="2873"/>
        <pc:sldMkLst>
          <pc:docMk/>
          <pc:sldMk cId="4125763009" sldId="270"/>
        </pc:sldMkLst>
        <pc:spChg chg="mod">
          <ac:chgData name="Alan Beavan (staff)" userId="f8d9d072-05c0-4d7f-92ca-be6d405fbc8e" providerId="ADAL" clId="{1877AE8A-1B82-8F40-83B6-548715567E45}" dt="2023-11-22T10:25:50.649" v="2873"/>
          <ac:spMkLst>
            <pc:docMk/>
            <pc:sldMk cId="4125763009" sldId="270"/>
            <ac:spMk id="2" creationId="{358CF84A-3482-1548-48F0-375558BAA054}"/>
          </ac:spMkLst>
        </pc:spChg>
        <pc:spChg chg="mod">
          <ac:chgData name="Alan Beavan (staff)" userId="f8d9d072-05c0-4d7f-92ca-be6d405fbc8e" providerId="ADAL" clId="{1877AE8A-1B82-8F40-83B6-548715567E45}" dt="2023-11-22T10:25:50.649" v="2873"/>
          <ac:spMkLst>
            <pc:docMk/>
            <pc:sldMk cId="4125763009" sldId="270"/>
            <ac:spMk id="3" creationId="{3B1ABC7F-AFE9-7A8D-836E-1A625D9596EC}"/>
          </ac:spMkLst>
        </pc:spChg>
        <pc:spChg chg="add mod">
          <ac:chgData name="Alan Beavan (staff)" userId="f8d9d072-05c0-4d7f-92ca-be6d405fbc8e" providerId="ADAL" clId="{1877AE8A-1B82-8F40-83B6-548715567E45}" dt="2023-11-22T10:22:26.757" v="2831"/>
          <ac:spMkLst>
            <pc:docMk/>
            <pc:sldMk cId="4125763009" sldId="270"/>
            <ac:spMk id="4" creationId="{1D15A4B2-EA20-C8E8-EE75-AB406FDBF21F}"/>
          </ac:spMkLst>
        </pc:spChg>
      </pc:sldChg>
      <pc:sldChg chg="addSp modSp mod modNotesTx">
        <pc:chgData name="Alan Beavan (staff)" userId="f8d9d072-05c0-4d7f-92ca-be6d405fbc8e" providerId="ADAL" clId="{1877AE8A-1B82-8F40-83B6-548715567E45}" dt="2023-11-22T10:25:50.649" v="2873"/>
        <pc:sldMkLst>
          <pc:docMk/>
          <pc:sldMk cId="3078288475" sldId="271"/>
        </pc:sldMkLst>
        <pc:spChg chg="mod">
          <ac:chgData name="Alan Beavan (staff)" userId="f8d9d072-05c0-4d7f-92ca-be6d405fbc8e" providerId="ADAL" clId="{1877AE8A-1B82-8F40-83B6-548715567E45}" dt="2023-11-22T10:25:50.649" v="2873"/>
          <ac:spMkLst>
            <pc:docMk/>
            <pc:sldMk cId="3078288475" sldId="271"/>
            <ac:spMk id="2" creationId="{2AC2FA8B-BEF0-88DE-E2C0-4B1B36FC563E}"/>
          </ac:spMkLst>
        </pc:spChg>
        <pc:spChg chg="mod">
          <ac:chgData name="Alan Beavan (staff)" userId="f8d9d072-05c0-4d7f-92ca-be6d405fbc8e" providerId="ADAL" clId="{1877AE8A-1B82-8F40-83B6-548715567E45}" dt="2023-11-22T09:51:06.211" v="2791" actId="20577"/>
          <ac:spMkLst>
            <pc:docMk/>
            <pc:sldMk cId="3078288475" sldId="271"/>
            <ac:spMk id="3" creationId="{E304E176-A15A-EF7C-ABC9-B4D65BE74078}"/>
          </ac:spMkLst>
        </pc:spChg>
        <pc:spChg chg="add mod">
          <ac:chgData name="Alan Beavan (staff)" userId="f8d9d072-05c0-4d7f-92ca-be6d405fbc8e" providerId="ADAL" clId="{1877AE8A-1B82-8F40-83B6-548715567E45}" dt="2023-11-22T10:22:23.436" v="2829"/>
          <ac:spMkLst>
            <pc:docMk/>
            <pc:sldMk cId="3078288475" sldId="271"/>
            <ac:spMk id="4" creationId="{68DF3732-EE8A-BE56-5551-3DC757F16691}"/>
          </ac:spMkLst>
        </pc:spChg>
      </pc:sldChg>
      <pc:sldChg chg="addSp delSp modSp del mod delAnim modNotesTx">
        <pc:chgData name="Alan Beavan (staff)" userId="f8d9d072-05c0-4d7f-92ca-be6d405fbc8e" providerId="ADAL" clId="{1877AE8A-1B82-8F40-83B6-548715567E45}" dt="2023-11-22T10:29:30.868" v="3027" actId="2696"/>
        <pc:sldMkLst>
          <pc:docMk/>
          <pc:sldMk cId="4200010422" sldId="273"/>
        </pc:sldMkLst>
        <pc:spChg chg="del">
          <ac:chgData name="Alan Beavan (staff)" userId="f8d9d072-05c0-4d7f-92ca-be6d405fbc8e" providerId="ADAL" clId="{1877AE8A-1B82-8F40-83B6-548715567E45}" dt="2023-11-20T14:02:39.255" v="2006" actId="478"/>
          <ac:spMkLst>
            <pc:docMk/>
            <pc:sldMk cId="4200010422" sldId="273"/>
            <ac:spMk id="3" creationId="{3DF1EE19-5E92-17C3-7EA6-69129E5A4C85}"/>
          </ac:spMkLst>
        </pc:spChg>
        <pc:spChg chg="del">
          <ac:chgData name="Alan Beavan (staff)" userId="f8d9d072-05c0-4d7f-92ca-be6d405fbc8e" providerId="ADAL" clId="{1877AE8A-1B82-8F40-83B6-548715567E45}" dt="2023-11-20T14:02:39.255" v="2006" actId="478"/>
          <ac:spMkLst>
            <pc:docMk/>
            <pc:sldMk cId="4200010422" sldId="273"/>
            <ac:spMk id="4" creationId="{2601EC9C-121C-3B37-50FC-32E34AFD820E}"/>
          </ac:spMkLst>
        </pc:spChg>
        <pc:spChg chg="del">
          <ac:chgData name="Alan Beavan (staff)" userId="f8d9d072-05c0-4d7f-92ca-be6d405fbc8e" providerId="ADAL" clId="{1877AE8A-1B82-8F40-83B6-548715567E45}" dt="2023-11-20T14:02:39.255" v="2006" actId="478"/>
          <ac:spMkLst>
            <pc:docMk/>
            <pc:sldMk cId="4200010422" sldId="273"/>
            <ac:spMk id="5" creationId="{F076A96B-B5E3-6826-FAD6-BD541D5925E2}"/>
          </ac:spMkLst>
        </pc:spChg>
        <pc:spChg chg="del">
          <ac:chgData name="Alan Beavan (staff)" userId="f8d9d072-05c0-4d7f-92ca-be6d405fbc8e" providerId="ADAL" clId="{1877AE8A-1B82-8F40-83B6-548715567E45}" dt="2023-11-20T14:02:39.255" v="2006" actId="478"/>
          <ac:spMkLst>
            <pc:docMk/>
            <pc:sldMk cId="4200010422" sldId="273"/>
            <ac:spMk id="6" creationId="{00000000-0000-0000-0000-000000000000}"/>
          </ac:spMkLst>
        </pc:spChg>
        <pc:spChg chg="del">
          <ac:chgData name="Alan Beavan (staff)" userId="f8d9d072-05c0-4d7f-92ca-be6d405fbc8e" providerId="ADAL" clId="{1877AE8A-1B82-8F40-83B6-548715567E45}" dt="2023-11-20T14:02:39.255" v="2006" actId="478"/>
          <ac:spMkLst>
            <pc:docMk/>
            <pc:sldMk cId="4200010422" sldId="273"/>
            <ac:spMk id="7" creationId="{A3912609-1C23-4823-B78C-83C54F2F9434}"/>
          </ac:spMkLst>
        </pc:spChg>
        <pc:spChg chg="del">
          <ac:chgData name="Alan Beavan (staff)" userId="f8d9d072-05c0-4d7f-92ca-be6d405fbc8e" providerId="ADAL" clId="{1877AE8A-1B82-8F40-83B6-548715567E45}" dt="2023-11-20T14:02:39.255" v="2006" actId="478"/>
          <ac:spMkLst>
            <pc:docMk/>
            <pc:sldMk cId="4200010422" sldId="273"/>
            <ac:spMk id="8" creationId="{DC40F339-73B4-BF80-059C-0EEEC4F885FB}"/>
          </ac:spMkLst>
        </pc:spChg>
        <pc:spChg chg="del">
          <ac:chgData name="Alan Beavan (staff)" userId="f8d9d072-05c0-4d7f-92ca-be6d405fbc8e" providerId="ADAL" clId="{1877AE8A-1B82-8F40-83B6-548715567E45}" dt="2023-11-20T14:02:39.255" v="2006" actId="478"/>
          <ac:spMkLst>
            <pc:docMk/>
            <pc:sldMk cId="4200010422" sldId="273"/>
            <ac:spMk id="9" creationId="{202A6C20-0878-1609-2577-D681CB3DC006}"/>
          </ac:spMkLst>
        </pc:spChg>
        <pc:spChg chg="del">
          <ac:chgData name="Alan Beavan (staff)" userId="f8d9d072-05c0-4d7f-92ca-be6d405fbc8e" providerId="ADAL" clId="{1877AE8A-1B82-8F40-83B6-548715567E45}" dt="2023-11-20T14:02:39.255" v="2006" actId="478"/>
          <ac:spMkLst>
            <pc:docMk/>
            <pc:sldMk cId="4200010422" sldId="273"/>
            <ac:spMk id="10" creationId="{9D4A7213-F062-FC36-8241-5539BC03503F}"/>
          </ac:spMkLst>
        </pc:spChg>
        <pc:spChg chg="add del mod">
          <ac:chgData name="Alan Beavan (staff)" userId="f8d9d072-05c0-4d7f-92ca-be6d405fbc8e" providerId="ADAL" clId="{1877AE8A-1B82-8F40-83B6-548715567E45}" dt="2023-11-22T10:18:03.498" v="2817"/>
          <ac:spMkLst>
            <pc:docMk/>
            <pc:sldMk cId="4200010422" sldId="273"/>
            <ac:spMk id="11" creationId="{4B33B2C4-5E1E-ACFE-69CD-9281EF9E7746}"/>
          </ac:spMkLst>
        </pc:spChg>
        <pc:spChg chg="add mod">
          <ac:chgData name="Alan Beavan (staff)" userId="f8d9d072-05c0-4d7f-92ca-be6d405fbc8e" providerId="ADAL" clId="{1877AE8A-1B82-8F40-83B6-548715567E45}" dt="2023-11-22T10:22:27.966" v="2832"/>
          <ac:spMkLst>
            <pc:docMk/>
            <pc:sldMk cId="4200010422" sldId="273"/>
            <ac:spMk id="12" creationId="{E1C8133D-3BE3-2ED1-9602-FAFDD934D118}"/>
          </ac:spMkLst>
        </pc:spChg>
        <pc:spChg chg="add del mod">
          <ac:chgData name="Alan Beavan (staff)" userId="f8d9d072-05c0-4d7f-92ca-be6d405fbc8e" providerId="ADAL" clId="{1877AE8A-1B82-8F40-83B6-548715567E45}" dt="2023-11-22T10:26:51.551" v="2878"/>
          <ac:spMkLst>
            <pc:docMk/>
            <pc:sldMk cId="4200010422" sldId="273"/>
            <ac:spMk id="13" creationId="{0DC5A3B9-8FA1-D5E4-030F-49EAAAFCC665}"/>
          </ac:spMkLst>
        </pc:spChg>
        <pc:spChg chg="del">
          <ac:chgData name="Alan Beavan (staff)" userId="f8d9d072-05c0-4d7f-92ca-be6d405fbc8e" providerId="ADAL" clId="{1877AE8A-1B82-8F40-83B6-548715567E45}" dt="2023-11-20T14:02:39.255" v="2006" actId="478"/>
          <ac:spMkLst>
            <pc:docMk/>
            <pc:sldMk cId="4200010422" sldId="273"/>
            <ac:spMk id="51" creationId="{FC07C1C2-D5A2-351A-C963-C8E66D9CC05C}"/>
          </ac:spMkLst>
        </pc:spChg>
        <pc:picChg chg="del">
          <ac:chgData name="Alan Beavan (staff)" userId="f8d9d072-05c0-4d7f-92ca-be6d405fbc8e" providerId="ADAL" clId="{1877AE8A-1B82-8F40-83B6-548715567E45}" dt="2023-11-20T14:02:39.255" v="2006" actId="478"/>
          <ac:picMkLst>
            <pc:docMk/>
            <pc:sldMk cId="4200010422" sldId="273"/>
            <ac:picMk id="16" creationId="{06A7F733-19F2-F17F-71F2-71C86C95F0E1}"/>
          </ac:picMkLst>
        </pc:picChg>
      </pc:sldChg>
      <pc:sldChg chg="modSp mod">
        <pc:chgData name="Alan Beavan (staff)" userId="f8d9d072-05c0-4d7f-92ca-be6d405fbc8e" providerId="ADAL" clId="{1877AE8A-1B82-8F40-83B6-548715567E45}" dt="2023-11-22T10:27:21.515" v="2886" actId="1076"/>
        <pc:sldMkLst>
          <pc:docMk/>
          <pc:sldMk cId="3238343176" sldId="274"/>
        </pc:sldMkLst>
        <pc:spChg chg="mod">
          <ac:chgData name="Alan Beavan (staff)" userId="f8d9d072-05c0-4d7f-92ca-be6d405fbc8e" providerId="ADAL" clId="{1877AE8A-1B82-8F40-83B6-548715567E45}" dt="2023-11-22T10:27:21.515" v="2886" actId="1076"/>
          <ac:spMkLst>
            <pc:docMk/>
            <pc:sldMk cId="3238343176" sldId="274"/>
            <ac:spMk id="3" creationId="{CCB147DD-45D5-0969-5C2A-7547D1B9EE1B}"/>
          </ac:spMkLst>
        </pc:spChg>
        <pc:spChg chg="mod">
          <ac:chgData name="Alan Beavan (staff)" userId="f8d9d072-05c0-4d7f-92ca-be6d405fbc8e" providerId="ADAL" clId="{1877AE8A-1B82-8F40-83B6-548715567E45}" dt="2023-11-22T10:22:38.717" v="2834" actId="1076"/>
          <ac:spMkLst>
            <pc:docMk/>
            <pc:sldMk cId="3238343176" sldId="274"/>
            <ac:spMk id="6" creationId="{00000000-0000-0000-0000-000000000000}"/>
          </ac:spMkLst>
        </pc:spChg>
        <pc:grpChg chg="mod">
          <ac:chgData name="Alan Beavan (staff)" userId="f8d9d072-05c0-4d7f-92ca-be6d405fbc8e" providerId="ADAL" clId="{1877AE8A-1B82-8F40-83B6-548715567E45}" dt="2023-11-22T10:27:21.515" v="2886" actId="1076"/>
          <ac:grpSpMkLst>
            <pc:docMk/>
            <pc:sldMk cId="3238343176" sldId="274"/>
            <ac:grpSpMk id="8" creationId="{02D7B0BE-A48C-DA89-8869-A9623BCF8C63}"/>
          </ac:grpSpMkLst>
        </pc:grpChg>
        <pc:grpChg chg="mod">
          <ac:chgData name="Alan Beavan (staff)" userId="f8d9d072-05c0-4d7f-92ca-be6d405fbc8e" providerId="ADAL" clId="{1877AE8A-1B82-8F40-83B6-548715567E45}" dt="2023-11-22T10:27:21.515" v="2886" actId="1076"/>
          <ac:grpSpMkLst>
            <pc:docMk/>
            <pc:sldMk cId="3238343176" sldId="274"/>
            <ac:grpSpMk id="9" creationId="{5715A205-2419-EDD2-39B1-6B68270FD067}"/>
          </ac:grpSpMkLst>
        </pc:grpChg>
        <pc:picChg chg="mod">
          <ac:chgData name="Alan Beavan (staff)" userId="f8d9d072-05c0-4d7f-92ca-be6d405fbc8e" providerId="ADAL" clId="{1877AE8A-1B82-8F40-83B6-548715567E45}" dt="2023-11-22T10:27:21.515" v="2886" actId="1076"/>
          <ac:picMkLst>
            <pc:docMk/>
            <pc:sldMk cId="3238343176" sldId="274"/>
            <ac:picMk id="4" creationId="{B58861B7-8D73-98B4-3D38-0FF5734B2A17}"/>
          </ac:picMkLst>
        </pc:picChg>
        <pc:picChg chg="mod">
          <ac:chgData name="Alan Beavan (staff)" userId="f8d9d072-05c0-4d7f-92ca-be6d405fbc8e" providerId="ADAL" clId="{1877AE8A-1B82-8F40-83B6-548715567E45}" dt="2023-11-22T10:27:21.515" v="2886" actId="1076"/>
          <ac:picMkLst>
            <pc:docMk/>
            <pc:sldMk cId="3238343176" sldId="274"/>
            <ac:picMk id="5" creationId="{F772A2BB-4C54-84EB-43DA-64ED1C506EE4}"/>
          </ac:picMkLst>
        </pc:picChg>
        <pc:picChg chg="mod">
          <ac:chgData name="Alan Beavan (staff)" userId="f8d9d072-05c0-4d7f-92ca-be6d405fbc8e" providerId="ADAL" clId="{1877AE8A-1B82-8F40-83B6-548715567E45}" dt="2023-11-22T10:27:21.515" v="2886" actId="1076"/>
          <ac:picMkLst>
            <pc:docMk/>
            <pc:sldMk cId="3238343176" sldId="274"/>
            <ac:picMk id="7" creationId="{9A3B460B-6C44-48CB-B1D6-F16150D22DE3}"/>
          </ac:picMkLst>
        </pc:picChg>
        <pc:picChg chg="mod">
          <ac:chgData name="Alan Beavan (staff)" userId="f8d9d072-05c0-4d7f-92ca-be6d405fbc8e" providerId="ADAL" clId="{1877AE8A-1B82-8F40-83B6-548715567E45}" dt="2023-11-22T10:27:21.515" v="2886" actId="1076"/>
          <ac:picMkLst>
            <pc:docMk/>
            <pc:sldMk cId="3238343176" sldId="274"/>
            <ac:picMk id="3074" creationId="{FFC04BE8-4FEC-9C86-8DF0-F6D0A74C3E8A}"/>
          </ac:picMkLst>
        </pc:picChg>
      </pc:sldChg>
      <pc:sldChg chg="modSp add mod modNotesTx">
        <pc:chgData name="Alan Beavan (staff)" userId="f8d9d072-05c0-4d7f-92ca-be6d405fbc8e" providerId="ADAL" clId="{1877AE8A-1B82-8F40-83B6-548715567E45}" dt="2023-11-22T10:33:53.340" v="3228" actId="20577"/>
        <pc:sldMkLst>
          <pc:docMk/>
          <pc:sldMk cId="930925917" sldId="288"/>
        </pc:sldMkLst>
        <pc:spChg chg="mod">
          <ac:chgData name="Alan Beavan (staff)" userId="f8d9d072-05c0-4d7f-92ca-be6d405fbc8e" providerId="ADAL" clId="{1877AE8A-1B82-8F40-83B6-548715567E45}" dt="2023-11-22T10:22:02.336" v="2820" actId="1076"/>
          <ac:spMkLst>
            <pc:docMk/>
            <pc:sldMk cId="930925917" sldId="288"/>
            <ac:spMk id="6" creationId="{00000000-0000-0000-0000-000000000000}"/>
          </ac:spMkLst>
        </pc:spChg>
      </pc:sldChg>
      <pc:sldChg chg="modNotesTx">
        <pc:chgData name="Alan Beavan (staff)" userId="f8d9d072-05c0-4d7f-92ca-be6d405fbc8e" providerId="ADAL" clId="{1877AE8A-1B82-8F40-83B6-548715567E45}" dt="2023-11-20T15:18:00.299" v="2202" actId="313"/>
        <pc:sldMkLst>
          <pc:docMk/>
          <pc:sldMk cId="3006780129" sldId="298"/>
        </pc:sldMkLst>
      </pc:sldChg>
      <pc:sldChg chg="addSp delSp modSp mod delDesignElem">
        <pc:chgData name="Alan Beavan (staff)" userId="f8d9d072-05c0-4d7f-92ca-be6d405fbc8e" providerId="ADAL" clId="{1877AE8A-1B82-8F40-83B6-548715567E45}" dt="2023-11-22T10:25:50.649" v="2873"/>
        <pc:sldMkLst>
          <pc:docMk/>
          <pc:sldMk cId="2357631031" sldId="299"/>
        </pc:sldMkLst>
        <pc:spChg chg="mod">
          <ac:chgData name="Alan Beavan (staff)" userId="f8d9d072-05c0-4d7f-92ca-be6d405fbc8e" providerId="ADAL" clId="{1877AE8A-1B82-8F40-83B6-548715567E45}" dt="2023-11-22T10:23:20.051" v="2852" actId="20577"/>
          <ac:spMkLst>
            <pc:docMk/>
            <pc:sldMk cId="2357631031" sldId="299"/>
            <ac:spMk id="3" creationId="{0D37EA2C-BBC2-E033-1B40-9031A1732E56}"/>
          </ac:spMkLst>
        </pc:spChg>
        <pc:cxnChg chg="add del">
          <ac:chgData name="Alan Beavan (staff)" userId="f8d9d072-05c0-4d7f-92ca-be6d405fbc8e" providerId="ADAL" clId="{1877AE8A-1B82-8F40-83B6-548715567E45}" dt="2023-11-22T10:25:50.649" v="2873"/>
          <ac:cxnSpMkLst>
            <pc:docMk/>
            <pc:sldMk cId="2357631031" sldId="299"/>
            <ac:cxnSpMk id="11309" creationId="{1503BFE4-729B-D9D0-C17B-501E6AF1127A}"/>
          </ac:cxnSpMkLst>
        </pc:cxnChg>
      </pc:sldChg>
      <pc:sldChg chg="modSp">
        <pc:chgData name="Alan Beavan (staff)" userId="f8d9d072-05c0-4d7f-92ca-be6d405fbc8e" providerId="ADAL" clId="{1877AE8A-1B82-8F40-83B6-548715567E45}" dt="2023-11-22T10:25:50.649" v="2873"/>
        <pc:sldMkLst>
          <pc:docMk/>
          <pc:sldMk cId="3365300094" sldId="300"/>
        </pc:sldMkLst>
        <pc:spChg chg="mod">
          <ac:chgData name="Alan Beavan (staff)" userId="f8d9d072-05c0-4d7f-92ca-be6d405fbc8e" providerId="ADAL" clId="{1877AE8A-1B82-8F40-83B6-548715567E45}" dt="2023-11-22T10:25:50.649" v="2873"/>
          <ac:spMkLst>
            <pc:docMk/>
            <pc:sldMk cId="3365300094" sldId="300"/>
            <ac:spMk id="2" creationId="{5E59CBCD-EE5E-52D3-190B-1DA2121335A2}"/>
          </ac:spMkLst>
        </pc:spChg>
        <pc:spChg chg="mod">
          <ac:chgData name="Alan Beavan (staff)" userId="f8d9d072-05c0-4d7f-92ca-be6d405fbc8e" providerId="ADAL" clId="{1877AE8A-1B82-8F40-83B6-548715567E45}" dt="2023-11-22T10:25:50.649" v="2873"/>
          <ac:spMkLst>
            <pc:docMk/>
            <pc:sldMk cId="3365300094" sldId="300"/>
            <ac:spMk id="3" creationId="{C17513D3-138C-B609-5445-1B07FCA95A55}"/>
          </ac:spMkLst>
        </pc:spChg>
      </pc:sldChg>
      <pc:sldChg chg="addSp delSp modSp new mod modNotesTx">
        <pc:chgData name="Alan Beavan (staff)" userId="f8d9d072-05c0-4d7f-92ca-be6d405fbc8e" providerId="ADAL" clId="{1877AE8A-1B82-8F40-83B6-548715567E45}" dt="2023-11-22T10:25:50.649" v="2873"/>
        <pc:sldMkLst>
          <pc:docMk/>
          <pc:sldMk cId="1964356755" sldId="301"/>
        </pc:sldMkLst>
        <pc:spChg chg="mod">
          <ac:chgData name="Alan Beavan (staff)" userId="f8d9d072-05c0-4d7f-92ca-be6d405fbc8e" providerId="ADAL" clId="{1877AE8A-1B82-8F40-83B6-548715567E45}" dt="2023-11-22T10:25:50.649" v="2873"/>
          <ac:spMkLst>
            <pc:docMk/>
            <pc:sldMk cId="1964356755" sldId="301"/>
            <ac:spMk id="2" creationId="{62779063-C173-1E58-3F97-2DFC2A331954}"/>
          </ac:spMkLst>
        </pc:spChg>
        <pc:spChg chg="del">
          <ac:chgData name="Alan Beavan (staff)" userId="f8d9d072-05c0-4d7f-92ca-be6d405fbc8e" providerId="ADAL" clId="{1877AE8A-1B82-8F40-83B6-548715567E45}" dt="2023-11-01T11:34:43.439" v="240" actId="931"/>
          <ac:spMkLst>
            <pc:docMk/>
            <pc:sldMk cId="1964356755" sldId="301"/>
            <ac:spMk id="3" creationId="{1C31C52A-332D-C68E-4005-981E3FF736CA}"/>
          </ac:spMkLst>
        </pc:spChg>
        <pc:spChg chg="add mod">
          <ac:chgData name="Alan Beavan (staff)" userId="f8d9d072-05c0-4d7f-92ca-be6d405fbc8e" providerId="ADAL" clId="{1877AE8A-1B82-8F40-83B6-548715567E45}" dt="2023-11-01T11:59:02.275" v="592" actId="1076"/>
          <ac:spMkLst>
            <pc:docMk/>
            <pc:sldMk cId="1964356755" sldId="301"/>
            <ac:spMk id="6" creationId="{59F7CC58-0E94-0837-C9CE-9E4A1F36AE10}"/>
          </ac:spMkLst>
        </pc:spChg>
        <pc:picChg chg="add mod">
          <ac:chgData name="Alan Beavan (staff)" userId="f8d9d072-05c0-4d7f-92ca-be6d405fbc8e" providerId="ADAL" clId="{1877AE8A-1B82-8F40-83B6-548715567E45}" dt="2023-11-01T11:34:51.212" v="245" actId="1076"/>
          <ac:picMkLst>
            <pc:docMk/>
            <pc:sldMk cId="1964356755" sldId="301"/>
            <ac:picMk id="5" creationId="{4FADA64D-0A99-B38F-363B-FF3AFB379C66}"/>
          </ac:picMkLst>
        </pc:picChg>
      </pc:sldChg>
      <pc:sldChg chg="addSp delSp modSp new mod ord modNotesTx">
        <pc:chgData name="Alan Beavan (staff)" userId="f8d9d072-05c0-4d7f-92ca-be6d405fbc8e" providerId="ADAL" clId="{1877AE8A-1B82-8F40-83B6-548715567E45}" dt="2023-11-20T15:24:40.254" v="2495" actId="20578"/>
        <pc:sldMkLst>
          <pc:docMk/>
          <pc:sldMk cId="3291330990" sldId="302"/>
        </pc:sldMkLst>
        <pc:spChg chg="del">
          <ac:chgData name="Alan Beavan (staff)" userId="f8d9d072-05c0-4d7f-92ca-be6d405fbc8e" providerId="ADAL" clId="{1877AE8A-1B82-8F40-83B6-548715567E45}" dt="2023-11-01T11:51:32.620" v="247" actId="478"/>
          <ac:spMkLst>
            <pc:docMk/>
            <pc:sldMk cId="3291330990" sldId="302"/>
            <ac:spMk id="2" creationId="{5EAB60AE-DB11-B775-DE0A-6224695F9F9F}"/>
          </ac:spMkLst>
        </pc:spChg>
        <pc:spChg chg="del">
          <ac:chgData name="Alan Beavan (staff)" userId="f8d9d072-05c0-4d7f-92ca-be6d405fbc8e" providerId="ADAL" clId="{1877AE8A-1B82-8F40-83B6-548715567E45}" dt="2023-11-01T11:51:34.447" v="248" actId="478"/>
          <ac:spMkLst>
            <pc:docMk/>
            <pc:sldMk cId="3291330990" sldId="302"/>
            <ac:spMk id="3" creationId="{CC59905A-588E-CCC9-F3E1-13BF9B670485}"/>
          </ac:spMkLst>
        </pc:spChg>
        <pc:spChg chg="add mod">
          <ac:chgData name="Alan Beavan (staff)" userId="f8d9d072-05c0-4d7f-92ca-be6d405fbc8e" providerId="ADAL" clId="{1877AE8A-1B82-8F40-83B6-548715567E45}" dt="2023-11-01T11:57:46.942" v="588" actId="1076"/>
          <ac:spMkLst>
            <pc:docMk/>
            <pc:sldMk cId="3291330990" sldId="302"/>
            <ac:spMk id="10" creationId="{DDCF6667-9413-317E-86CA-D605BAB303B8}"/>
          </ac:spMkLst>
        </pc:spChg>
        <pc:picChg chg="add mod">
          <ac:chgData name="Alan Beavan (staff)" userId="f8d9d072-05c0-4d7f-92ca-be6d405fbc8e" providerId="ADAL" clId="{1877AE8A-1B82-8F40-83B6-548715567E45}" dt="2023-11-01T11:51:49.194" v="255" actId="14100"/>
          <ac:picMkLst>
            <pc:docMk/>
            <pc:sldMk cId="3291330990" sldId="302"/>
            <ac:picMk id="5" creationId="{07C7D87A-00B7-5DC4-93B4-BE1DC542CF9B}"/>
          </ac:picMkLst>
        </pc:picChg>
        <pc:picChg chg="add mod">
          <ac:chgData name="Alan Beavan (staff)" userId="f8d9d072-05c0-4d7f-92ca-be6d405fbc8e" providerId="ADAL" clId="{1877AE8A-1B82-8F40-83B6-548715567E45}" dt="2023-11-01T11:54:34.475" v="263" actId="1076"/>
          <ac:picMkLst>
            <pc:docMk/>
            <pc:sldMk cId="3291330990" sldId="302"/>
            <ac:picMk id="7" creationId="{E2363BAC-E0ED-FCBC-CC5A-EDDC342D3D09}"/>
          </ac:picMkLst>
        </pc:picChg>
        <pc:picChg chg="add mod">
          <ac:chgData name="Alan Beavan (staff)" userId="f8d9d072-05c0-4d7f-92ca-be6d405fbc8e" providerId="ADAL" clId="{1877AE8A-1B82-8F40-83B6-548715567E45}" dt="2023-11-01T11:54:42.303" v="267" actId="1076"/>
          <ac:picMkLst>
            <pc:docMk/>
            <pc:sldMk cId="3291330990" sldId="302"/>
            <ac:picMk id="9" creationId="{B034F3E5-0359-5F85-AACB-243CE14BDFB1}"/>
          </ac:picMkLst>
        </pc:picChg>
      </pc:sldChg>
      <pc:sldChg chg="addSp delSp modSp add mod">
        <pc:chgData name="Alan Beavan (staff)" userId="f8d9d072-05c0-4d7f-92ca-be6d405fbc8e" providerId="ADAL" clId="{1877AE8A-1B82-8F40-83B6-548715567E45}" dt="2023-11-22T10:25:50.649" v="2873"/>
        <pc:sldMkLst>
          <pc:docMk/>
          <pc:sldMk cId="2863641937" sldId="303"/>
        </pc:sldMkLst>
        <pc:spChg chg="mod">
          <ac:chgData name="Alan Beavan (staff)" userId="f8d9d072-05c0-4d7f-92ca-be6d405fbc8e" providerId="ADAL" clId="{1877AE8A-1B82-8F40-83B6-548715567E45}" dt="2023-11-22T10:25:50.649" v="2873"/>
          <ac:spMkLst>
            <pc:docMk/>
            <pc:sldMk cId="2863641937" sldId="303"/>
            <ac:spMk id="2" creationId="{76F8DBF9-B0D0-E48F-CEBB-72CD5C06DF8D}"/>
          </ac:spMkLst>
        </pc:spChg>
        <pc:spChg chg="mod">
          <ac:chgData name="Alan Beavan (staff)" userId="f8d9d072-05c0-4d7f-92ca-be6d405fbc8e" providerId="ADAL" clId="{1877AE8A-1B82-8F40-83B6-548715567E45}" dt="2023-11-22T10:25:50.649" v="2873"/>
          <ac:spMkLst>
            <pc:docMk/>
            <pc:sldMk cId="2863641937" sldId="303"/>
            <ac:spMk id="3" creationId="{06B92FEC-F0C9-88D8-EF37-F39CD41D5DF0}"/>
          </ac:spMkLst>
        </pc:spChg>
        <pc:spChg chg="add del mod">
          <ac:chgData name="Alan Beavan (staff)" userId="f8d9d072-05c0-4d7f-92ca-be6d405fbc8e" providerId="ADAL" clId="{1877AE8A-1B82-8F40-83B6-548715567E45}" dt="2023-11-22T10:22:06.019" v="2821" actId="478"/>
          <ac:spMkLst>
            <pc:docMk/>
            <pc:sldMk cId="2863641937" sldId="303"/>
            <ac:spMk id="4" creationId="{5FD26C46-56F0-C736-BE06-46B9C497E276}"/>
          </ac:spMkLst>
        </pc:spChg>
        <pc:spChg chg="add mod">
          <ac:chgData name="Alan Beavan (staff)" userId="f8d9d072-05c0-4d7f-92ca-be6d405fbc8e" providerId="ADAL" clId="{1877AE8A-1B82-8F40-83B6-548715567E45}" dt="2023-11-22T10:22:06.308" v="2822"/>
          <ac:spMkLst>
            <pc:docMk/>
            <pc:sldMk cId="2863641937" sldId="303"/>
            <ac:spMk id="5" creationId="{AF059FCF-3B9B-FB66-2885-015EB328521C}"/>
          </ac:spMkLst>
        </pc:spChg>
      </pc:sldChg>
      <pc:sldChg chg="addSp delSp modSp add mod">
        <pc:chgData name="Alan Beavan (staff)" userId="f8d9d072-05c0-4d7f-92ca-be6d405fbc8e" providerId="ADAL" clId="{1877AE8A-1B82-8F40-83B6-548715567E45}" dt="2023-11-22T11:19:36.245" v="3318" actId="1076"/>
        <pc:sldMkLst>
          <pc:docMk/>
          <pc:sldMk cId="825983663" sldId="304"/>
        </pc:sldMkLst>
        <pc:spChg chg="mod">
          <ac:chgData name="Alan Beavan (staff)" userId="f8d9d072-05c0-4d7f-92ca-be6d405fbc8e" providerId="ADAL" clId="{1877AE8A-1B82-8F40-83B6-548715567E45}" dt="2023-11-22T10:25:50.649" v="2873"/>
          <ac:spMkLst>
            <pc:docMk/>
            <pc:sldMk cId="825983663" sldId="304"/>
            <ac:spMk id="2" creationId="{76F8DBF9-B0D0-E48F-CEBB-72CD5C06DF8D}"/>
          </ac:spMkLst>
        </pc:spChg>
        <pc:spChg chg="mod">
          <ac:chgData name="Alan Beavan (staff)" userId="f8d9d072-05c0-4d7f-92ca-be6d405fbc8e" providerId="ADAL" clId="{1877AE8A-1B82-8F40-83B6-548715567E45}" dt="2023-11-22T11:19:31.405" v="3316" actId="14100"/>
          <ac:spMkLst>
            <pc:docMk/>
            <pc:sldMk cId="825983663" sldId="304"/>
            <ac:spMk id="3" creationId="{06B92FEC-F0C9-88D8-EF37-F39CD41D5DF0}"/>
          </ac:spMkLst>
        </pc:spChg>
        <pc:spChg chg="add mod">
          <ac:chgData name="Alan Beavan (staff)" userId="f8d9d072-05c0-4d7f-92ca-be6d405fbc8e" providerId="ADAL" clId="{1877AE8A-1B82-8F40-83B6-548715567E45}" dt="2023-11-22T10:22:15.649" v="2826"/>
          <ac:spMkLst>
            <pc:docMk/>
            <pc:sldMk cId="825983663" sldId="304"/>
            <ac:spMk id="4" creationId="{D7AF77D9-76CC-9E3D-A825-654B364EEC0E}"/>
          </ac:spMkLst>
        </pc:spChg>
        <pc:spChg chg="add del mod">
          <ac:chgData name="Alan Beavan (staff)" userId="f8d9d072-05c0-4d7f-92ca-be6d405fbc8e" providerId="ADAL" clId="{1877AE8A-1B82-8F40-83B6-548715567E45}" dt="2023-11-22T11:18:57.099" v="3307" actId="478"/>
          <ac:spMkLst>
            <pc:docMk/>
            <pc:sldMk cId="825983663" sldId="304"/>
            <ac:spMk id="6" creationId="{ADED7778-B2AF-0B52-4917-31F32AAE585B}"/>
          </ac:spMkLst>
        </pc:spChg>
        <pc:spChg chg="add mod">
          <ac:chgData name="Alan Beavan (staff)" userId="f8d9d072-05c0-4d7f-92ca-be6d405fbc8e" providerId="ADAL" clId="{1877AE8A-1B82-8F40-83B6-548715567E45}" dt="2023-11-22T11:19:36.245" v="3318" actId="1076"/>
          <ac:spMkLst>
            <pc:docMk/>
            <pc:sldMk cId="825983663" sldId="304"/>
            <ac:spMk id="7" creationId="{246E3858-2F48-31E3-E63B-A758C8225BEA}"/>
          </ac:spMkLst>
        </pc:spChg>
        <pc:picChg chg="add del mod">
          <ac:chgData name="Alan Beavan (staff)" userId="f8d9d072-05c0-4d7f-92ca-be6d405fbc8e" providerId="ADAL" clId="{1877AE8A-1B82-8F40-83B6-548715567E45}" dt="2023-11-22T11:17:08.470" v="3295" actId="478"/>
          <ac:picMkLst>
            <pc:docMk/>
            <pc:sldMk cId="825983663" sldId="304"/>
            <ac:picMk id="6146" creationId="{D0BBA2DF-D797-152C-1D53-3E4BC2B93119}"/>
          </ac:picMkLst>
        </pc:picChg>
        <pc:picChg chg="add mod">
          <ac:chgData name="Alan Beavan (staff)" userId="f8d9d072-05c0-4d7f-92ca-be6d405fbc8e" providerId="ADAL" clId="{1877AE8A-1B82-8F40-83B6-548715567E45}" dt="2023-11-22T11:19:32.935" v="3317" actId="1076"/>
          <ac:picMkLst>
            <pc:docMk/>
            <pc:sldMk cId="825983663" sldId="304"/>
            <ac:picMk id="6148" creationId="{D580435D-8D73-4585-0205-FB0AE82A16C9}"/>
          </ac:picMkLst>
        </pc:picChg>
      </pc:sldChg>
      <pc:sldChg chg="modSp new del mod">
        <pc:chgData name="Alan Beavan (staff)" userId="f8d9d072-05c0-4d7f-92ca-be6d405fbc8e" providerId="ADAL" clId="{1877AE8A-1B82-8F40-83B6-548715567E45}" dt="2023-11-20T14:02:20.046" v="1978" actId="2696"/>
        <pc:sldMkLst>
          <pc:docMk/>
          <pc:sldMk cId="4080203953" sldId="305"/>
        </pc:sldMkLst>
        <pc:spChg chg="mod">
          <ac:chgData name="Alan Beavan (staff)" userId="f8d9d072-05c0-4d7f-92ca-be6d405fbc8e" providerId="ADAL" clId="{1877AE8A-1B82-8F40-83B6-548715567E45}" dt="2023-11-20T14:02:16.147" v="1976" actId="20577"/>
          <ac:spMkLst>
            <pc:docMk/>
            <pc:sldMk cId="4080203953" sldId="305"/>
            <ac:spMk id="2" creationId="{FC39683E-73D5-F9B1-28ED-E18C34E9858C}"/>
          </ac:spMkLst>
        </pc:spChg>
      </pc:sldChg>
      <pc:sldChg chg="addSp delSp modSp add mod delAnim modNotesTx">
        <pc:chgData name="Alan Beavan (staff)" userId="f8d9d072-05c0-4d7f-92ca-be6d405fbc8e" providerId="ADAL" clId="{1877AE8A-1B82-8F40-83B6-548715567E45}" dt="2023-11-22T10:23:02.471" v="2836"/>
        <pc:sldMkLst>
          <pc:docMk/>
          <pc:sldMk cId="3570339164" sldId="306"/>
        </pc:sldMkLst>
        <pc:spChg chg="mod">
          <ac:chgData name="Alan Beavan (staff)" userId="f8d9d072-05c0-4d7f-92ca-be6d405fbc8e" providerId="ADAL" clId="{1877AE8A-1B82-8F40-83B6-548715567E45}" dt="2023-11-20T14:02:31.663" v="2004" actId="14100"/>
          <ac:spMkLst>
            <pc:docMk/>
            <pc:sldMk cId="3570339164" sldId="306"/>
            <ac:spMk id="2" creationId="{00000000-0000-0000-0000-000000000000}"/>
          </ac:spMkLst>
        </pc:spChg>
        <pc:spChg chg="del mod">
          <ac:chgData name="Alan Beavan (staff)" userId="f8d9d072-05c0-4d7f-92ca-be6d405fbc8e" providerId="ADAL" clId="{1877AE8A-1B82-8F40-83B6-548715567E45}" dt="2023-11-20T14:04:23.053" v="2161" actId="478"/>
          <ac:spMkLst>
            <pc:docMk/>
            <pc:sldMk cId="3570339164" sldId="306"/>
            <ac:spMk id="3" creationId="{3DF1EE19-5E92-17C3-7EA6-69129E5A4C85}"/>
          </ac:spMkLst>
        </pc:spChg>
        <pc:spChg chg="del mod">
          <ac:chgData name="Alan Beavan (staff)" userId="f8d9d072-05c0-4d7f-92ca-be6d405fbc8e" providerId="ADAL" clId="{1877AE8A-1B82-8F40-83B6-548715567E45}" dt="2023-11-20T14:04:23.053" v="2161" actId="478"/>
          <ac:spMkLst>
            <pc:docMk/>
            <pc:sldMk cId="3570339164" sldId="306"/>
            <ac:spMk id="4" creationId="{2601EC9C-121C-3B37-50FC-32E34AFD820E}"/>
          </ac:spMkLst>
        </pc:spChg>
        <pc:spChg chg="del mod">
          <ac:chgData name="Alan Beavan (staff)" userId="f8d9d072-05c0-4d7f-92ca-be6d405fbc8e" providerId="ADAL" clId="{1877AE8A-1B82-8F40-83B6-548715567E45}" dt="2023-11-20T14:04:29.186" v="2163" actId="478"/>
          <ac:spMkLst>
            <pc:docMk/>
            <pc:sldMk cId="3570339164" sldId="306"/>
            <ac:spMk id="5" creationId="{F076A96B-B5E3-6826-FAD6-BD541D5925E2}"/>
          </ac:spMkLst>
        </pc:spChg>
        <pc:spChg chg="del">
          <ac:chgData name="Alan Beavan (staff)" userId="f8d9d072-05c0-4d7f-92ca-be6d405fbc8e" providerId="ADAL" clId="{1877AE8A-1B82-8F40-83B6-548715567E45}" dt="2023-11-20T14:03:04.687" v="2021" actId="478"/>
          <ac:spMkLst>
            <pc:docMk/>
            <pc:sldMk cId="3570339164" sldId="306"/>
            <ac:spMk id="6" creationId="{00000000-0000-0000-0000-000000000000}"/>
          </ac:spMkLst>
        </pc:spChg>
        <pc:spChg chg="del mod">
          <ac:chgData name="Alan Beavan (staff)" userId="f8d9d072-05c0-4d7f-92ca-be6d405fbc8e" providerId="ADAL" clId="{1877AE8A-1B82-8F40-83B6-548715567E45}" dt="2023-11-20T14:04:23.053" v="2161" actId="478"/>
          <ac:spMkLst>
            <pc:docMk/>
            <pc:sldMk cId="3570339164" sldId="306"/>
            <ac:spMk id="7" creationId="{A3912609-1C23-4823-B78C-83C54F2F9434}"/>
          </ac:spMkLst>
        </pc:spChg>
        <pc:spChg chg="del mod">
          <ac:chgData name="Alan Beavan (staff)" userId="f8d9d072-05c0-4d7f-92ca-be6d405fbc8e" providerId="ADAL" clId="{1877AE8A-1B82-8F40-83B6-548715567E45}" dt="2023-11-20T14:04:23.053" v="2161" actId="478"/>
          <ac:spMkLst>
            <pc:docMk/>
            <pc:sldMk cId="3570339164" sldId="306"/>
            <ac:spMk id="8" creationId="{DC40F339-73B4-BF80-059C-0EEEC4F885FB}"/>
          </ac:spMkLst>
        </pc:spChg>
        <pc:spChg chg="del mod">
          <ac:chgData name="Alan Beavan (staff)" userId="f8d9d072-05c0-4d7f-92ca-be6d405fbc8e" providerId="ADAL" clId="{1877AE8A-1B82-8F40-83B6-548715567E45}" dt="2023-11-20T14:04:23.053" v="2161" actId="478"/>
          <ac:spMkLst>
            <pc:docMk/>
            <pc:sldMk cId="3570339164" sldId="306"/>
            <ac:spMk id="9" creationId="{202A6C20-0878-1609-2577-D681CB3DC006}"/>
          </ac:spMkLst>
        </pc:spChg>
        <pc:spChg chg="del">
          <ac:chgData name="Alan Beavan (staff)" userId="f8d9d072-05c0-4d7f-92ca-be6d405fbc8e" providerId="ADAL" clId="{1877AE8A-1B82-8F40-83B6-548715567E45}" dt="2023-11-20T14:04:13.029" v="2159" actId="478"/>
          <ac:spMkLst>
            <pc:docMk/>
            <pc:sldMk cId="3570339164" sldId="306"/>
            <ac:spMk id="10" creationId="{9D4A7213-F062-FC36-8241-5539BC03503F}"/>
          </ac:spMkLst>
        </pc:spChg>
        <pc:spChg chg="add mod">
          <ac:chgData name="Alan Beavan (staff)" userId="f8d9d072-05c0-4d7f-92ca-be6d405fbc8e" providerId="ADAL" clId="{1877AE8A-1B82-8F40-83B6-548715567E45}" dt="2023-11-20T14:05:07.069" v="2190" actId="20577"/>
          <ac:spMkLst>
            <pc:docMk/>
            <pc:sldMk cId="3570339164" sldId="306"/>
            <ac:spMk id="11" creationId="{7C9869CC-EAC2-7D7F-B709-7D70214E68CF}"/>
          </ac:spMkLst>
        </pc:spChg>
        <pc:spChg chg="add mod">
          <ac:chgData name="Alan Beavan (staff)" userId="f8d9d072-05c0-4d7f-92ca-be6d405fbc8e" providerId="ADAL" clId="{1877AE8A-1B82-8F40-83B6-548715567E45}" dt="2023-11-22T10:23:02.471" v="2836"/>
          <ac:spMkLst>
            <pc:docMk/>
            <pc:sldMk cId="3570339164" sldId="306"/>
            <ac:spMk id="12" creationId="{7F72EE42-BD51-1E8B-3DB8-C4781D4A3C05}"/>
          </ac:spMkLst>
        </pc:spChg>
        <pc:spChg chg="mod">
          <ac:chgData name="Alan Beavan (staff)" userId="f8d9d072-05c0-4d7f-92ca-be6d405fbc8e" providerId="ADAL" clId="{1877AE8A-1B82-8F40-83B6-548715567E45}" dt="2023-11-20T14:04:18.970" v="2160" actId="1076"/>
          <ac:spMkLst>
            <pc:docMk/>
            <pc:sldMk cId="3570339164" sldId="306"/>
            <ac:spMk id="51" creationId="{FC07C1C2-D5A2-351A-C963-C8E66D9CC05C}"/>
          </ac:spMkLst>
        </pc:spChg>
        <pc:picChg chg="del mod">
          <ac:chgData name="Alan Beavan (staff)" userId="f8d9d072-05c0-4d7f-92ca-be6d405fbc8e" providerId="ADAL" clId="{1877AE8A-1B82-8F40-83B6-548715567E45}" dt="2023-11-20T14:04:23.053" v="2161" actId="478"/>
          <ac:picMkLst>
            <pc:docMk/>
            <pc:sldMk cId="3570339164" sldId="306"/>
            <ac:picMk id="16" creationId="{06A7F733-19F2-F17F-71F2-71C86C95F0E1}"/>
          </ac:picMkLst>
        </pc:picChg>
        <pc:picChg chg="add del">
          <ac:chgData name="Alan Beavan (staff)" userId="f8d9d072-05c0-4d7f-92ca-be6d405fbc8e" providerId="ADAL" clId="{1877AE8A-1B82-8F40-83B6-548715567E45}" dt="2023-11-20T14:07:38.909" v="2192"/>
          <ac:picMkLst>
            <pc:docMk/>
            <pc:sldMk cId="3570339164" sldId="306"/>
            <ac:picMk id="1026" creationId="{FD49AE29-BCBE-E8E8-B83C-4B7A71E66573}"/>
          </ac:picMkLst>
        </pc:picChg>
      </pc:sldChg>
      <pc:sldChg chg="addSp delSp modSp new mod modAnim">
        <pc:chgData name="Alan Beavan (staff)" userId="f8d9d072-05c0-4d7f-92ca-be6d405fbc8e" providerId="ADAL" clId="{1877AE8A-1B82-8F40-83B6-548715567E45}" dt="2023-11-20T15:28:25.227" v="2501"/>
        <pc:sldMkLst>
          <pc:docMk/>
          <pc:sldMk cId="3788108167" sldId="307"/>
        </pc:sldMkLst>
        <pc:spChg chg="del">
          <ac:chgData name="Alan Beavan (staff)" userId="f8d9d072-05c0-4d7f-92ca-be6d405fbc8e" providerId="ADAL" clId="{1877AE8A-1B82-8F40-83B6-548715567E45}" dt="2023-11-20T14:08:20.169" v="2199" actId="478"/>
          <ac:spMkLst>
            <pc:docMk/>
            <pc:sldMk cId="3788108167" sldId="307"/>
            <ac:spMk id="2" creationId="{9C717A19-FD2A-23EE-BB08-40A15650A197}"/>
          </ac:spMkLst>
        </pc:spChg>
        <pc:spChg chg="del">
          <ac:chgData name="Alan Beavan (staff)" userId="f8d9d072-05c0-4d7f-92ca-be6d405fbc8e" providerId="ADAL" clId="{1877AE8A-1B82-8F40-83B6-548715567E45}" dt="2023-11-20T14:08:18.073" v="2198" actId="478"/>
          <ac:spMkLst>
            <pc:docMk/>
            <pc:sldMk cId="3788108167" sldId="307"/>
            <ac:spMk id="3" creationId="{A3AB1825-0267-6D4C-899C-2FE8204CF2AE}"/>
          </ac:spMkLst>
        </pc:spChg>
        <pc:spChg chg="add mod">
          <ac:chgData name="Alan Beavan (staff)" userId="f8d9d072-05c0-4d7f-92ca-be6d405fbc8e" providerId="ADAL" clId="{1877AE8A-1B82-8F40-83B6-548715567E45}" dt="2023-11-20T14:08:26.935" v="2201" actId="14100"/>
          <ac:spMkLst>
            <pc:docMk/>
            <pc:sldMk cId="3788108167" sldId="307"/>
            <ac:spMk id="5" creationId="{08E0885E-F99B-B6E5-B3C7-CBD743C02678}"/>
          </ac:spMkLst>
        </pc:spChg>
        <pc:spChg chg="add mod">
          <ac:chgData name="Alan Beavan (staff)" userId="f8d9d072-05c0-4d7f-92ca-be6d405fbc8e" providerId="ADAL" clId="{1877AE8A-1B82-8F40-83B6-548715567E45}" dt="2023-11-20T15:28:18.679" v="2500" actId="2085"/>
          <ac:spMkLst>
            <pc:docMk/>
            <pc:sldMk cId="3788108167" sldId="307"/>
            <ac:spMk id="6" creationId="{F22CB41B-79AE-3B4A-2BBD-623F7E4B92E5}"/>
          </ac:spMkLst>
        </pc:spChg>
        <pc:picChg chg="add">
          <ac:chgData name="Alan Beavan (staff)" userId="f8d9d072-05c0-4d7f-92ca-be6d405fbc8e" providerId="ADAL" clId="{1877AE8A-1B82-8F40-83B6-548715567E45}" dt="2023-11-20T14:07:45.540" v="2194"/>
          <ac:picMkLst>
            <pc:docMk/>
            <pc:sldMk cId="3788108167" sldId="307"/>
            <ac:picMk id="2050" creationId="{7D0F0B8B-B586-89B4-67A9-D796268D76BA}"/>
          </ac:picMkLst>
        </pc:picChg>
      </pc:sldChg>
      <pc:sldChg chg="addSp modSp new mod">
        <pc:chgData name="Alan Beavan (staff)" userId="f8d9d072-05c0-4d7f-92ca-be6d405fbc8e" providerId="ADAL" clId="{1877AE8A-1B82-8F40-83B6-548715567E45}" dt="2023-11-22T10:25:50.649" v="2873"/>
        <pc:sldMkLst>
          <pc:docMk/>
          <pc:sldMk cId="3238326300" sldId="308"/>
        </pc:sldMkLst>
        <pc:spChg chg="mod">
          <ac:chgData name="Alan Beavan (staff)" userId="f8d9d072-05c0-4d7f-92ca-be6d405fbc8e" providerId="ADAL" clId="{1877AE8A-1B82-8F40-83B6-548715567E45}" dt="2023-11-22T10:25:50.649" v="2873"/>
          <ac:spMkLst>
            <pc:docMk/>
            <pc:sldMk cId="3238326300" sldId="308"/>
            <ac:spMk id="2" creationId="{7500DD49-DE73-2B2E-E97A-1B43CE891135}"/>
          </ac:spMkLst>
        </pc:spChg>
        <pc:spChg chg="mod">
          <ac:chgData name="Alan Beavan (staff)" userId="f8d9d072-05c0-4d7f-92ca-be6d405fbc8e" providerId="ADAL" clId="{1877AE8A-1B82-8F40-83B6-548715567E45}" dt="2023-11-20T15:24:31.807" v="2494" actId="27636"/>
          <ac:spMkLst>
            <pc:docMk/>
            <pc:sldMk cId="3238326300" sldId="308"/>
            <ac:spMk id="3" creationId="{72FBB8A2-336A-C8A1-3A85-5839E1AB5FA5}"/>
          </ac:spMkLst>
        </pc:spChg>
        <pc:spChg chg="add mod">
          <ac:chgData name="Alan Beavan (staff)" userId="f8d9d072-05c0-4d7f-92ca-be6d405fbc8e" providerId="ADAL" clId="{1877AE8A-1B82-8F40-83B6-548715567E45}" dt="2023-11-22T10:23:06.251" v="2837"/>
          <ac:spMkLst>
            <pc:docMk/>
            <pc:sldMk cId="3238326300" sldId="308"/>
            <ac:spMk id="4" creationId="{B8A38D52-BB4D-7B58-0931-85F929EAC022}"/>
          </ac:spMkLst>
        </pc:spChg>
        <pc:picChg chg="add mod">
          <ac:chgData name="Alan Beavan (staff)" userId="f8d9d072-05c0-4d7f-92ca-be6d405fbc8e" providerId="ADAL" clId="{1877AE8A-1B82-8F40-83B6-548715567E45}" dt="2023-11-20T15:19:35.378" v="2225" actId="1076"/>
          <ac:picMkLst>
            <pc:docMk/>
            <pc:sldMk cId="3238326300" sldId="308"/>
            <ac:picMk id="3074" creationId="{AF4A1AFD-0D7C-B371-B79D-CA3619287246}"/>
          </ac:picMkLst>
        </pc:picChg>
      </pc:sldChg>
      <pc:sldChg chg="addSp modSp new mod">
        <pc:chgData name="Alan Beavan (staff)" userId="f8d9d072-05c0-4d7f-92ca-be6d405fbc8e" providerId="ADAL" clId="{1877AE8A-1B82-8F40-83B6-548715567E45}" dt="2023-11-22T10:25:50.649" v="2873"/>
        <pc:sldMkLst>
          <pc:docMk/>
          <pc:sldMk cId="2240871124" sldId="309"/>
        </pc:sldMkLst>
        <pc:spChg chg="mod">
          <ac:chgData name="Alan Beavan (staff)" userId="f8d9d072-05c0-4d7f-92ca-be6d405fbc8e" providerId="ADAL" clId="{1877AE8A-1B82-8F40-83B6-548715567E45}" dt="2023-11-22T10:25:50.649" v="2873"/>
          <ac:spMkLst>
            <pc:docMk/>
            <pc:sldMk cId="2240871124" sldId="309"/>
            <ac:spMk id="2" creationId="{BFB80C07-4C62-7B4A-F9DC-6DEB29921958}"/>
          </ac:spMkLst>
        </pc:spChg>
        <pc:spChg chg="mod">
          <ac:chgData name="Alan Beavan (staff)" userId="f8d9d072-05c0-4d7f-92ca-be6d405fbc8e" providerId="ADAL" clId="{1877AE8A-1B82-8F40-83B6-548715567E45}" dt="2023-11-22T10:25:50.649" v="2873"/>
          <ac:spMkLst>
            <pc:docMk/>
            <pc:sldMk cId="2240871124" sldId="309"/>
            <ac:spMk id="3" creationId="{53FFDB89-BE6C-DE0D-9745-245DE50A1B52}"/>
          </ac:spMkLst>
        </pc:spChg>
        <pc:spChg chg="add mod">
          <ac:chgData name="Alan Beavan (staff)" userId="f8d9d072-05c0-4d7f-92ca-be6d405fbc8e" providerId="ADAL" clId="{1877AE8A-1B82-8F40-83B6-548715567E45}" dt="2023-11-22T10:09:24.560" v="2804" actId="1076"/>
          <ac:spMkLst>
            <pc:docMk/>
            <pc:sldMk cId="2240871124" sldId="309"/>
            <ac:spMk id="4" creationId="{DF73FBF1-9535-59F3-E14E-13354BCC047F}"/>
          </ac:spMkLst>
        </pc:spChg>
        <pc:picChg chg="add mod">
          <ac:chgData name="Alan Beavan (staff)" userId="f8d9d072-05c0-4d7f-92ca-be6d405fbc8e" providerId="ADAL" clId="{1877AE8A-1B82-8F40-83B6-548715567E45}" dt="2023-11-22T10:09:19.969" v="2803" actId="1076"/>
          <ac:picMkLst>
            <pc:docMk/>
            <pc:sldMk cId="2240871124" sldId="309"/>
            <ac:picMk id="4098" creationId="{B5032040-BB12-1593-4CF1-09613AC0872E}"/>
          </ac:picMkLst>
        </pc:picChg>
      </pc:sldChg>
      <pc:sldChg chg="addSp modSp add">
        <pc:chgData name="Alan Beavan (staff)" userId="f8d9d072-05c0-4d7f-92ca-be6d405fbc8e" providerId="ADAL" clId="{1877AE8A-1B82-8F40-83B6-548715567E45}" dt="2023-11-22T10:25:50.649" v="2873"/>
        <pc:sldMkLst>
          <pc:docMk/>
          <pc:sldMk cId="2612052781" sldId="310"/>
        </pc:sldMkLst>
        <pc:spChg chg="mod">
          <ac:chgData name="Alan Beavan (staff)" userId="f8d9d072-05c0-4d7f-92ca-be6d405fbc8e" providerId="ADAL" clId="{1877AE8A-1B82-8F40-83B6-548715567E45}" dt="2023-11-22T10:25:50.649" v="2873"/>
          <ac:spMkLst>
            <pc:docMk/>
            <pc:sldMk cId="2612052781" sldId="310"/>
            <ac:spMk id="2" creationId="{2AC2FA8B-BEF0-88DE-E2C0-4B1B36FC563E}"/>
          </ac:spMkLst>
        </pc:spChg>
        <pc:spChg chg="add mod">
          <ac:chgData name="Alan Beavan (staff)" userId="f8d9d072-05c0-4d7f-92ca-be6d405fbc8e" providerId="ADAL" clId="{1877AE8A-1B82-8F40-83B6-548715567E45}" dt="2023-11-22T10:22:25.643" v="2830"/>
          <ac:spMkLst>
            <pc:docMk/>
            <pc:sldMk cId="2612052781" sldId="310"/>
            <ac:spMk id="4" creationId="{58004D32-F9C9-46E8-4C69-95551A897A95}"/>
          </ac:spMkLst>
        </pc:spChg>
      </pc:sldChg>
      <pc:sldChg chg="addSp delSp modSp new mod">
        <pc:chgData name="Alan Beavan (staff)" userId="f8d9d072-05c0-4d7f-92ca-be6d405fbc8e" providerId="ADAL" clId="{1877AE8A-1B82-8F40-83B6-548715567E45}" dt="2023-11-22T10:17:08.053" v="2812" actId="1076"/>
        <pc:sldMkLst>
          <pc:docMk/>
          <pc:sldMk cId="4133522745" sldId="311"/>
        </pc:sldMkLst>
        <pc:spChg chg="del">
          <ac:chgData name="Alan Beavan (staff)" userId="f8d9d072-05c0-4d7f-92ca-be6d405fbc8e" providerId="ADAL" clId="{1877AE8A-1B82-8F40-83B6-548715567E45}" dt="2023-11-22T09:48:58.427" v="2653" actId="478"/>
          <ac:spMkLst>
            <pc:docMk/>
            <pc:sldMk cId="4133522745" sldId="311"/>
            <ac:spMk id="2" creationId="{1AA83532-D1A3-DEE1-8E33-087255DAB239}"/>
          </ac:spMkLst>
        </pc:spChg>
        <pc:spChg chg="del">
          <ac:chgData name="Alan Beavan (staff)" userId="f8d9d072-05c0-4d7f-92ca-be6d405fbc8e" providerId="ADAL" clId="{1877AE8A-1B82-8F40-83B6-548715567E45}" dt="2023-11-22T09:49:00.375" v="2654" actId="478"/>
          <ac:spMkLst>
            <pc:docMk/>
            <pc:sldMk cId="4133522745" sldId="311"/>
            <ac:spMk id="3" creationId="{32D3CDD6-3D90-27CD-C1CC-F32243EDC313}"/>
          </ac:spMkLst>
        </pc:spChg>
        <pc:spChg chg="add mod">
          <ac:chgData name="Alan Beavan (staff)" userId="f8d9d072-05c0-4d7f-92ca-be6d405fbc8e" providerId="ADAL" clId="{1877AE8A-1B82-8F40-83B6-548715567E45}" dt="2023-11-22T10:17:08.053" v="2812" actId="1076"/>
          <ac:spMkLst>
            <pc:docMk/>
            <pc:sldMk cId="4133522745" sldId="311"/>
            <ac:spMk id="4" creationId="{09BE8CEC-67A2-BC49-385B-5574E1BD4A23}"/>
          </ac:spMkLst>
        </pc:spChg>
        <pc:picChg chg="add mod">
          <ac:chgData name="Alan Beavan (staff)" userId="f8d9d072-05c0-4d7f-92ca-be6d405fbc8e" providerId="ADAL" clId="{1877AE8A-1B82-8F40-83B6-548715567E45}" dt="2023-11-22T09:49:59.509" v="2662" actId="1076"/>
          <ac:picMkLst>
            <pc:docMk/>
            <pc:sldMk cId="4133522745" sldId="311"/>
            <ac:picMk id="5122" creationId="{B87DAAA7-6B0F-17CC-8818-C0DABC28A86E}"/>
          </ac:picMkLst>
        </pc:picChg>
        <pc:picChg chg="add mod">
          <ac:chgData name="Alan Beavan (staff)" userId="f8d9d072-05c0-4d7f-92ca-be6d405fbc8e" providerId="ADAL" clId="{1877AE8A-1B82-8F40-83B6-548715567E45}" dt="2023-11-22T09:50:14.146" v="2666" actId="1076"/>
          <ac:picMkLst>
            <pc:docMk/>
            <pc:sldMk cId="4133522745" sldId="311"/>
            <ac:picMk id="5124" creationId="{6B035141-7B08-D01A-EE20-929B178A4563}"/>
          </ac:picMkLst>
        </pc:picChg>
      </pc:sldChg>
      <pc:sldChg chg="addSp delSp modSp new mod setBg">
        <pc:chgData name="Alan Beavan (staff)" userId="f8d9d072-05c0-4d7f-92ca-be6d405fbc8e" providerId="ADAL" clId="{1877AE8A-1B82-8F40-83B6-548715567E45}" dt="2023-11-22T10:26:16.039" v="2875" actId="732"/>
        <pc:sldMkLst>
          <pc:docMk/>
          <pc:sldMk cId="3705390122" sldId="312"/>
        </pc:sldMkLst>
        <pc:spChg chg="del">
          <ac:chgData name="Alan Beavan (staff)" userId="f8d9d072-05c0-4d7f-92ca-be6d405fbc8e" providerId="ADAL" clId="{1877AE8A-1B82-8F40-83B6-548715567E45}" dt="2023-11-22T10:23:42.261" v="2854" actId="478"/>
          <ac:spMkLst>
            <pc:docMk/>
            <pc:sldMk cId="3705390122" sldId="312"/>
            <ac:spMk id="2" creationId="{892691B2-5B52-AF1D-53E4-C52EC32638F5}"/>
          </ac:spMkLst>
        </pc:spChg>
        <pc:spChg chg="del">
          <ac:chgData name="Alan Beavan (staff)" userId="f8d9d072-05c0-4d7f-92ca-be6d405fbc8e" providerId="ADAL" clId="{1877AE8A-1B82-8F40-83B6-548715567E45}" dt="2023-11-22T10:23:43.130" v="2855" actId="478"/>
          <ac:spMkLst>
            <pc:docMk/>
            <pc:sldMk cId="3705390122" sldId="312"/>
            <ac:spMk id="3" creationId="{2D068691-F1F2-548E-A8BF-AA6811ACCF01}"/>
          </ac:spMkLst>
        </pc:spChg>
        <pc:spChg chg="add del mod">
          <ac:chgData name="Alan Beavan (staff)" userId="f8d9d072-05c0-4d7f-92ca-be6d405fbc8e" providerId="ADAL" clId="{1877AE8A-1B82-8F40-83B6-548715567E45}" dt="2023-11-22T10:24:50.230" v="2857"/>
          <ac:spMkLst>
            <pc:docMk/>
            <pc:sldMk cId="3705390122" sldId="312"/>
            <ac:spMk id="4" creationId="{0F9DA514-56D8-2D0D-C60A-4532C2025903}"/>
          </ac:spMkLst>
        </pc:spChg>
        <pc:picChg chg="add mod modCrop">
          <ac:chgData name="Alan Beavan (staff)" userId="f8d9d072-05c0-4d7f-92ca-be6d405fbc8e" providerId="ADAL" clId="{1877AE8A-1B82-8F40-83B6-548715567E45}" dt="2023-11-22T10:26:16.039" v="2875" actId="732"/>
          <ac:picMkLst>
            <pc:docMk/>
            <pc:sldMk cId="3705390122" sldId="312"/>
            <ac:picMk id="6" creationId="{7711FB6E-2EC5-0D48-2D47-1C5470F98572}"/>
          </ac:picMkLst>
        </pc:picChg>
      </pc:sldChg>
      <pc:sldChg chg="addSp delSp modSp add mod modNotesTx">
        <pc:chgData name="Alan Beavan (staff)" userId="f8d9d072-05c0-4d7f-92ca-be6d405fbc8e" providerId="ADAL" clId="{1877AE8A-1B82-8F40-83B6-548715567E45}" dt="2023-11-22T10:31:55.676" v="3227" actId="20577"/>
        <pc:sldMkLst>
          <pc:docMk/>
          <pc:sldMk cId="2190725754" sldId="313"/>
        </pc:sldMkLst>
        <pc:spChg chg="del mod">
          <ac:chgData name="Alan Beavan (staff)" userId="f8d9d072-05c0-4d7f-92ca-be6d405fbc8e" providerId="ADAL" clId="{1877AE8A-1B82-8F40-83B6-548715567E45}" dt="2023-11-22T10:27:17.029" v="2885" actId="478"/>
          <ac:spMkLst>
            <pc:docMk/>
            <pc:sldMk cId="2190725754" sldId="313"/>
            <ac:spMk id="6" creationId="{00000000-0000-0000-0000-000000000000}"/>
          </ac:spMkLst>
        </pc:spChg>
        <pc:spChg chg="mod">
          <ac:chgData name="Alan Beavan (staff)" userId="f8d9d072-05c0-4d7f-92ca-be6d405fbc8e" providerId="ADAL" clId="{1877AE8A-1B82-8F40-83B6-548715567E45}" dt="2023-11-22T10:27:07.506" v="2882" actId="14100"/>
          <ac:spMkLst>
            <pc:docMk/>
            <pc:sldMk cId="2190725754" sldId="313"/>
            <ac:spMk id="9" creationId="{202A6C20-0878-1609-2577-D681CB3DC006}"/>
          </ac:spMkLst>
        </pc:spChg>
        <pc:spChg chg="add mod">
          <ac:chgData name="Alan Beavan (staff)" userId="f8d9d072-05c0-4d7f-92ca-be6d405fbc8e" providerId="ADAL" clId="{1877AE8A-1B82-8F40-83B6-548715567E45}" dt="2023-11-22T10:27:11.436" v="2883"/>
          <ac:spMkLst>
            <pc:docMk/>
            <pc:sldMk cId="2190725754" sldId="313"/>
            <ac:spMk id="11" creationId="{BC15BF64-40CE-B7F5-EAEE-AD4E7D1DA336}"/>
          </ac:spMkLst>
        </pc:spChg>
        <pc:picChg chg="mod">
          <ac:chgData name="Alan Beavan (staff)" userId="f8d9d072-05c0-4d7f-92ca-be6d405fbc8e" providerId="ADAL" clId="{1877AE8A-1B82-8F40-83B6-548715567E45}" dt="2023-11-22T10:27:52.656" v="2888" actId="167"/>
          <ac:picMkLst>
            <pc:docMk/>
            <pc:sldMk cId="2190725754" sldId="313"/>
            <ac:picMk id="16" creationId="{06A7F733-19F2-F17F-71F2-71C86C95F0E1}"/>
          </ac:picMkLst>
        </pc:picChg>
      </pc:sldChg>
      <pc:sldChg chg="addSp delSp modSp new mod">
        <pc:chgData name="Alan Beavan (staff)" userId="f8d9d072-05c0-4d7f-92ca-be6d405fbc8e" providerId="ADAL" clId="{1877AE8A-1B82-8F40-83B6-548715567E45}" dt="2023-11-22T10:41:03.739" v="3255" actId="732"/>
        <pc:sldMkLst>
          <pc:docMk/>
          <pc:sldMk cId="1639267582" sldId="314"/>
        </pc:sldMkLst>
        <pc:spChg chg="del">
          <ac:chgData name="Alan Beavan (staff)" userId="f8d9d072-05c0-4d7f-92ca-be6d405fbc8e" providerId="ADAL" clId="{1877AE8A-1B82-8F40-83B6-548715567E45}" dt="2023-11-22T10:39:52.089" v="3233" actId="478"/>
          <ac:spMkLst>
            <pc:docMk/>
            <pc:sldMk cId="1639267582" sldId="314"/>
            <ac:spMk id="2" creationId="{B8E2A3D6-83A7-CC60-79DA-AA53CDC45A88}"/>
          </ac:spMkLst>
        </pc:spChg>
        <pc:spChg chg="del">
          <ac:chgData name="Alan Beavan (staff)" userId="f8d9d072-05c0-4d7f-92ca-be6d405fbc8e" providerId="ADAL" clId="{1877AE8A-1B82-8F40-83B6-548715567E45}" dt="2023-11-22T10:39:48.080" v="3230" actId="931"/>
          <ac:spMkLst>
            <pc:docMk/>
            <pc:sldMk cId="1639267582" sldId="314"/>
            <ac:spMk id="3" creationId="{14EB955D-A43F-E389-039F-65EFA6AD2327}"/>
          </ac:spMkLst>
        </pc:spChg>
        <pc:picChg chg="add mod modCrop">
          <ac:chgData name="Alan Beavan (staff)" userId="f8d9d072-05c0-4d7f-92ca-be6d405fbc8e" providerId="ADAL" clId="{1877AE8A-1B82-8F40-83B6-548715567E45}" dt="2023-11-22T10:41:03.739" v="3255" actId="732"/>
          <ac:picMkLst>
            <pc:docMk/>
            <pc:sldMk cId="1639267582" sldId="314"/>
            <ac:picMk id="5" creationId="{827480B2-9B69-B9A7-D8BA-845BAA55FE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4D510-CAE8-DB4F-B470-F899D4F0243F}"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3DAAB-392D-EB44-B18F-6E38A30970FC}" type="slidenum">
              <a:rPr lang="en-US" smtClean="0"/>
              <a:t>‹#›</a:t>
            </a:fld>
            <a:endParaRPr lang="en-US"/>
          </a:p>
        </p:txBody>
      </p:sp>
    </p:spTree>
    <p:extLst>
      <p:ext uri="{BB962C8B-B14F-4D97-AF65-F5344CB8AC3E}">
        <p14:creationId xmlns:p14="http://schemas.microsoft.com/office/powerpoint/2010/main" val="35137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a:t>
            </a:fld>
            <a:endParaRPr lang="en-US"/>
          </a:p>
        </p:txBody>
      </p:sp>
    </p:spTree>
    <p:extLst>
      <p:ext uri="{BB962C8B-B14F-4D97-AF65-F5344CB8AC3E}">
        <p14:creationId xmlns:p14="http://schemas.microsoft.com/office/powerpoint/2010/main" val="301752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11</a:t>
            </a:fld>
            <a:endParaRPr lang="en-US"/>
          </a:p>
        </p:txBody>
      </p:sp>
    </p:spTree>
    <p:extLst>
      <p:ext uri="{BB962C8B-B14F-4D97-AF65-F5344CB8AC3E}">
        <p14:creationId xmlns:p14="http://schemas.microsoft.com/office/powerpoint/2010/main" val="52335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12</a:t>
            </a:fld>
            <a:endParaRPr lang="en-US"/>
          </a:p>
        </p:txBody>
      </p:sp>
    </p:spTree>
    <p:extLst>
      <p:ext uri="{BB962C8B-B14F-4D97-AF65-F5344CB8AC3E}">
        <p14:creationId xmlns:p14="http://schemas.microsoft.com/office/powerpoint/2010/main" val="303557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observations are condensed in k clusters</a:t>
            </a:r>
          </a:p>
          <a:p>
            <a:r>
              <a:rPr lang="en-US" dirty="0"/>
              <a:t>Finds natural splits in the data that minimise the average difference between the datapoint and the mean for a cluster</a:t>
            </a:r>
          </a:p>
          <a:p>
            <a:r>
              <a:rPr lang="en-US" dirty="0"/>
              <a:t>Expanded algorithms can not only find the clusters but also estimate k.</a:t>
            </a:r>
          </a:p>
        </p:txBody>
      </p:sp>
      <p:sp>
        <p:nvSpPr>
          <p:cNvPr id="4" name="Slide Number Placeholder 3"/>
          <p:cNvSpPr>
            <a:spLocks noGrp="1"/>
          </p:cNvSpPr>
          <p:nvPr>
            <p:ph type="sldNum" sz="quarter" idx="5"/>
          </p:nvPr>
        </p:nvSpPr>
        <p:spPr/>
        <p:txBody>
          <a:bodyPr/>
          <a:lstStyle/>
          <a:p>
            <a:fld id="{5123DAAB-392D-EB44-B18F-6E38A30970FC}" type="slidenum">
              <a:rPr lang="en-US" smtClean="0"/>
              <a:t>13</a:t>
            </a:fld>
            <a:endParaRPr lang="en-US"/>
          </a:p>
        </p:txBody>
      </p:sp>
    </p:spTree>
    <p:extLst>
      <p:ext uri="{BB962C8B-B14F-4D97-AF65-F5344CB8AC3E}">
        <p14:creationId xmlns:p14="http://schemas.microsoft.com/office/powerpoint/2010/main" val="413080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15</a:t>
            </a:fld>
            <a:endParaRPr lang="en-US"/>
          </a:p>
        </p:txBody>
      </p:sp>
    </p:spTree>
    <p:extLst>
      <p:ext uri="{BB962C8B-B14F-4D97-AF65-F5344CB8AC3E}">
        <p14:creationId xmlns:p14="http://schemas.microsoft.com/office/powerpoint/2010/main" val="324999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16</a:t>
            </a:fld>
            <a:endParaRPr lang="en-US"/>
          </a:p>
        </p:txBody>
      </p:sp>
    </p:spTree>
    <p:extLst>
      <p:ext uri="{BB962C8B-B14F-4D97-AF65-F5344CB8AC3E}">
        <p14:creationId xmlns:p14="http://schemas.microsoft.com/office/powerpoint/2010/main" val="1773406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 the proportion of observations which are called correctly</a:t>
            </a:r>
          </a:p>
          <a:p>
            <a:r>
              <a:rPr lang="en-US" dirty="0"/>
              <a:t>Precision = </a:t>
            </a:r>
          </a:p>
        </p:txBody>
      </p:sp>
      <p:sp>
        <p:nvSpPr>
          <p:cNvPr id="4" name="Slide Number Placeholder 3"/>
          <p:cNvSpPr>
            <a:spLocks noGrp="1"/>
          </p:cNvSpPr>
          <p:nvPr>
            <p:ph type="sldNum" sz="quarter" idx="5"/>
          </p:nvPr>
        </p:nvSpPr>
        <p:spPr/>
        <p:txBody>
          <a:bodyPr/>
          <a:lstStyle/>
          <a:p>
            <a:fld id="{5123DAAB-392D-EB44-B18F-6E38A30970FC}" type="slidenum">
              <a:rPr lang="en-US" smtClean="0"/>
              <a:t>18</a:t>
            </a:fld>
            <a:endParaRPr lang="en-US"/>
          </a:p>
        </p:txBody>
      </p:sp>
    </p:spTree>
    <p:extLst>
      <p:ext uri="{BB962C8B-B14F-4D97-AF65-F5344CB8AC3E}">
        <p14:creationId xmlns:p14="http://schemas.microsoft.com/office/powerpoint/2010/main" val="253074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may be efficient in terms of code but it is not just a black box to plug your data into thoughtlessly. The decisions you need to make are:</a:t>
            </a:r>
          </a:p>
          <a:p>
            <a:pPr marL="228600" indent="-228600">
              <a:buAutoNum type="arabicPeriod"/>
            </a:pPr>
            <a:r>
              <a:rPr lang="en-US" dirty="0"/>
              <a:t>Data – what is it that you want to predict/infer and what data do you want to use to do it?</a:t>
            </a:r>
          </a:p>
          <a:p>
            <a:pPr marL="228600" indent="-228600">
              <a:buAutoNum type="arabicPeriod"/>
            </a:pPr>
            <a:r>
              <a:rPr lang="en-US" dirty="0"/>
              <a:t>Algorithms – Loads of machine learning methods exist and all have different pros and cons. Do you want to predict something without being particularly interested in what predicts it? E.g. disease likelihood in medical studies. Maybe a neural network then. Are you more interested in the feature importance Is machine learning even the right method to use?</a:t>
            </a:r>
          </a:p>
          <a:p>
            <a:pPr marL="228600" indent="-228600">
              <a:buAutoNum type="arabicPeriod"/>
            </a:pPr>
            <a:r>
              <a:rPr lang="en-US" dirty="0"/>
              <a:t>Test and training set – validation set? </a:t>
            </a:r>
          </a:p>
          <a:p>
            <a:pPr marL="228600" indent="-228600">
              <a:buAutoNum type="arabicPeriod"/>
            </a:pPr>
            <a:r>
              <a:rPr lang="en-US" dirty="0" err="1"/>
              <a:t>Hyperparamaterisation</a:t>
            </a:r>
            <a:r>
              <a:rPr lang="en-US" dirty="0"/>
              <a:t> Validation set is a partition of data that allow you optimise your hyperparameters.</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19</a:t>
            </a:fld>
            <a:endParaRPr lang="en-US"/>
          </a:p>
        </p:txBody>
      </p:sp>
    </p:spTree>
    <p:extLst>
      <p:ext uri="{BB962C8B-B14F-4D97-AF65-F5344CB8AC3E}">
        <p14:creationId xmlns:p14="http://schemas.microsoft.com/office/powerpoint/2010/main" val="137816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recycled from a method where I used random forests to predict the presence or absence of a gene in a bacterial genome using the presence or absence of other genes in the genome.</a:t>
            </a:r>
          </a:p>
          <a:p>
            <a:endParaRPr lang="en-US" dirty="0"/>
          </a:p>
          <a:p>
            <a:r>
              <a:rPr lang="en-US" dirty="0"/>
              <a:t>Gene is here both the variable being predicted and a feature.</a:t>
            </a:r>
          </a:p>
          <a:p>
            <a:endParaRPr lang="en-US" dirty="0"/>
          </a:p>
          <a:p>
            <a:r>
              <a:rPr lang="en-US" dirty="0"/>
              <a:t>Gene can be replaced with pretty much any measurable thing.</a:t>
            </a:r>
          </a:p>
        </p:txBody>
      </p:sp>
      <p:sp>
        <p:nvSpPr>
          <p:cNvPr id="4" name="Slide Number Placeholder 3"/>
          <p:cNvSpPr>
            <a:spLocks noGrp="1"/>
          </p:cNvSpPr>
          <p:nvPr>
            <p:ph type="sldNum" sz="quarter" idx="5"/>
          </p:nvPr>
        </p:nvSpPr>
        <p:spPr/>
        <p:txBody>
          <a:bodyPr/>
          <a:lstStyle/>
          <a:p>
            <a:fld id="{3AD595D3-A7B0-1B47-BE40-8B99E4FAC363}" type="slidenum">
              <a:rPr lang="en-US" smtClean="0"/>
              <a:t>20</a:t>
            </a:fld>
            <a:endParaRPr lang="en-US"/>
          </a:p>
        </p:txBody>
      </p:sp>
    </p:spTree>
    <p:extLst>
      <p:ext uri="{BB962C8B-B14F-4D97-AF65-F5344CB8AC3E}">
        <p14:creationId xmlns:p14="http://schemas.microsoft.com/office/powerpoint/2010/main" val="408599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95D3-A7B0-1B47-BE40-8B99E4FAC363}" type="slidenum">
              <a:rPr lang="en-US" smtClean="0"/>
              <a:t>21</a:t>
            </a:fld>
            <a:endParaRPr lang="en-US"/>
          </a:p>
        </p:txBody>
      </p:sp>
    </p:spTree>
    <p:extLst>
      <p:ext uri="{BB962C8B-B14F-4D97-AF65-F5344CB8AC3E}">
        <p14:creationId xmlns:p14="http://schemas.microsoft.com/office/powerpoint/2010/main" val="3945581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Figure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Patterns to find in 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Reveal test set, predict, measure accuracy, repeat for every gene.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Double output – for each gene: is it predicted – what predicts it?</a:t>
            </a:r>
          </a:p>
        </p:txBody>
      </p:sp>
      <p:sp>
        <p:nvSpPr>
          <p:cNvPr id="4" name="Slide Number Placeholder 3"/>
          <p:cNvSpPr>
            <a:spLocks noGrp="1"/>
          </p:cNvSpPr>
          <p:nvPr>
            <p:ph type="sldNum" sz="quarter" idx="5"/>
          </p:nvPr>
        </p:nvSpPr>
        <p:spPr/>
        <p:txBody>
          <a:bodyPr/>
          <a:lstStyle/>
          <a:p>
            <a:fld id="{3AD595D3-A7B0-1B47-BE40-8B99E4FAC363}" type="slidenum">
              <a:rPr lang="en-US" smtClean="0"/>
              <a:t>22</a:t>
            </a:fld>
            <a:endParaRPr lang="en-US"/>
          </a:p>
        </p:txBody>
      </p:sp>
    </p:spTree>
    <p:extLst>
      <p:ext uri="{BB962C8B-B14F-4D97-AF65-F5344CB8AC3E}">
        <p14:creationId xmlns:p14="http://schemas.microsoft.com/office/powerpoint/2010/main" val="329301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95D3-A7B0-1B47-BE40-8B99E4FAC363}" type="slidenum">
              <a:rPr lang="en-US" smtClean="0"/>
              <a:t>2</a:t>
            </a:fld>
            <a:endParaRPr lang="en-US"/>
          </a:p>
        </p:txBody>
      </p:sp>
    </p:spTree>
    <p:extLst>
      <p:ext uri="{BB962C8B-B14F-4D97-AF65-F5344CB8AC3E}">
        <p14:creationId xmlns:p14="http://schemas.microsoft.com/office/powerpoint/2010/main" val="4218602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Predict which nucleotide variants are likely to produce splicing changes.</a:t>
            </a:r>
          </a:p>
          <a:p>
            <a:r>
              <a:rPr lang="en-US" b="0" i="0" dirty="0">
                <a:effectLst/>
                <a:latin typeface="Arial" panose="020B0604020202020204" pitchFamily="34" charset="0"/>
              </a:rPr>
              <a:t>Found that predicted splice site altering mutations were enriched in known somatic mutations in cancer.</a:t>
            </a:r>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23</a:t>
            </a:fld>
            <a:endParaRPr lang="en-US"/>
          </a:p>
        </p:txBody>
      </p:sp>
    </p:spTree>
    <p:extLst>
      <p:ext uri="{BB962C8B-B14F-4D97-AF65-F5344CB8AC3E}">
        <p14:creationId xmlns:p14="http://schemas.microsoft.com/office/powerpoint/2010/main" val="213588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595D3-A7B0-1B47-BE40-8B99E4FAC363}" type="slidenum">
              <a:rPr lang="en-US" smtClean="0"/>
              <a:t>24</a:t>
            </a:fld>
            <a:endParaRPr lang="en-US"/>
          </a:p>
        </p:txBody>
      </p:sp>
    </p:spTree>
    <p:extLst>
      <p:ext uri="{BB962C8B-B14F-4D97-AF65-F5344CB8AC3E}">
        <p14:creationId xmlns:p14="http://schemas.microsoft.com/office/powerpoint/2010/main" val="107178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25</a:t>
            </a:fld>
            <a:endParaRPr lang="en-US"/>
          </a:p>
        </p:txBody>
      </p:sp>
    </p:spTree>
    <p:extLst>
      <p:ext uri="{BB962C8B-B14F-4D97-AF65-F5344CB8AC3E}">
        <p14:creationId xmlns:p14="http://schemas.microsoft.com/office/powerpoint/2010/main" val="280510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layer are your prediction features</a:t>
            </a:r>
          </a:p>
          <a:p>
            <a:r>
              <a:rPr lang="en-US" dirty="0"/>
              <a:t>These get rearranged through these W1...n hyperparameters into a hidden layer or layers which are sort of abstract combinations of your different features.</a:t>
            </a:r>
          </a:p>
          <a:p>
            <a:r>
              <a:rPr lang="en-US" dirty="0"/>
              <a:t>Output is a prediction which you can assess using F1 score etc.</a:t>
            </a:r>
          </a:p>
          <a:p>
            <a:r>
              <a:rPr lang="en-US" dirty="0"/>
              <a:t>If you want to understand more, this will be independent. </a:t>
            </a:r>
          </a:p>
        </p:txBody>
      </p:sp>
      <p:sp>
        <p:nvSpPr>
          <p:cNvPr id="4" name="Slide Number Placeholder 3"/>
          <p:cNvSpPr>
            <a:spLocks noGrp="1"/>
          </p:cNvSpPr>
          <p:nvPr>
            <p:ph type="sldNum" sz="quarter" idx="5"/>
          </p:nvPr>
        </p:nvSpPr>
        <p:spPr/>
        <p:txBody>
          <a:bodyPr/>
          <a:lstStyle/>
          <a:p>
            <a:fld id="{5123DAAB-392D-EB44-B18F-6E38A30970FC}" type="slidenum">
              <a:rPr lang="en-US" smtClean="0"/>
              <a:t>26</a:t>
            </a:fld>
            <a:endParaRPr lang="en-US"/>
          </a:p>
        </p:txBody>
      </p:sp>
    </p:spTree>
    <p:extLst>
      <p:ext uri="{BB962C8B-B14F-4D97-AF65-F5344CB8AC3E}">
        <p14:creationId xmlns:p14="http://schemas.microsoft.com/office/powerpoint/2010/main" val="315058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x ray scans into digital (list of pixels).</a:t>
            </a:r>
          </a:p>
          <a:p>
            <a:r>
              <a:rPr lang="en-US" dirty="0"/>
              <a:t>Abstract data through combinatorial layers – model can identify signatures of COVID19 with or without pneumonia</a:t>
            </a:r>
          </a:p>
          <a:p>
            <a:r>
              <a:rPr lang="en-US" dirty="0"/>
              <a:t>Confusion matrix suggests it does a good job, though far from perfect.</a:t>
            </a:r>
          </a:p>
          <a:p>
            <a:r>
              <a:rPr lang="en-US" dirty="0"/>
              <a:t>This paper was cited &gt; 1000 times</a:t>
            </a:r>
          </a:p>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27</a:t>
            </a:fld>
            <a:endParaRPr lang="en-US"/>
          </a:p>
        </p:txBody>
      </p:sp>
    </p:spTree>
    <p:extLst>
      <p:ext uri="{BB962C8B-B14F-4D97-AF65-F5344CB8AC3E}">
        <p14:creationId xmlns:p14="http://schemas.microsoft.com/office/powerpoint/2010/main" val="123962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28</a:t>
            </a:fld>
            <a:endParaRPr lang="en-US"/>
          </a:p>
        </p:txBody>
      </p:sp>
    </p:spTree>
    <p:extLst>
      <p:ext uri="{BB962C8B-B14F-4D97-AF65-F5344CB8AC3E}">
        <p14:creationId xmlns:p14="http://schemas.microsoft.com/office/powerpoint/2010/main" val="108030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29</a:t>
            </a:fld>
            <a:endParaRPr lang="en-US"/>
          </a:p>
        </p:txBody>
      </p:sp>
    </p:spTree>
    <p:extLst>
      <p:ext uri="{BB962C8B-B14F-4D97-AF65-F5344CB8AC3E}">
        <p14:creationId xmlns:p14="http://schemas.microsoft.com/office/powerpoint/2010/main" val="2108813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30</a:t>
            </a:fld>
            <a:endParaRPr lang="en-US"/>
          </a:p>
        </p:txBody>
      </p:sp>
    </p:spTree>
    <p:extLst>
      <p:ext uri="{BB962C8B-B14F-4D97-AF65-F5344CB8AC3E}">
        <p14:creationId xmlns:p14="http://schemas.microsoft.com/office/powerpoint/2010/main" val="153777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3</a:t>
            </a:fld>
            <a:endParaRPr lang="en-US"/>
          </a:p>
        </p:txBody>
      </p:sp>
    </p:spTree>
    <p:extLst>
      <p:ext uri="{BB962C8B-B14F-4D97-AF65-F5344CB8AC3E}">
        <p14:creationId xmlns:p14="http://schemas.microsoft.com/office/powerpoint/2010/main" val="38677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4</a:t>
            </a:fld>
            <a:endParaRPr lang="en-US"/>
          </a:p>
        </p:txBody>
      </p:sp>
    </p:spTree>
    <p:extLst>
      <p:ext uri="{BB962C8B-B14F-4D97-AF65-F5344CB8AC3E}">
        <p14:creationId xmlns:p14="http://schemas.microsoft.com/office/powerpoint/2010/main" val="3220420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 spell checking program – either give it a load of rules or just tell it to figure out the rules</a:t>
            </a:r>
          </a:p>
          <a:p>
            <a:r>
              <a:rPr lang="en-US" dirty="0"/>
              <a:t>Example 2 + 3 – Conventional programming can give us straight answers i.e. you get the answer because of this condition. Machine learning will often twist and contort the data in complex ways that make it near impossible to say why you are able to accurately model some variable (not always)</a:t>
            </a:r>
          </a:p>
          <a:p>
            <a:r>
              <a:rPr lang="en-US" dirty="0"/>
              <a:t>Example 4 – The whole point in machine learning is that it has a sort of intuition and can identify things that are difficult to define. For example, language models that you’re all familiar with</a:t>
            </a:r>
          </a:p>
          <a:p>
            <a:r>
              <a:rPr lang="en-US" dirty="0"/>
              <a:t>Example 5 – serious point to be made about using off the shelf machine learning programs such as </a:t>
            </a:r>
            <a:r>
              <a:rPr lang="en-US" dirty="0" err="1"/>
              <a:t>chatGPT</a:t>
            </a:r>
            <a:r>
              <a:rPr lang="en-US" dirty="0"/>
              <a:t> that mine published work for their models but for creating your own machine learning algorithms, almost certainly fine.</a:t>
            </a:r>
          </a:p>
        </p:txBody>
      </p:sp>
      <p:sp>
        <p:nvSpPr>
          <p:cNvPr id="4" name="Slide Number Placeholder 3"/>
          <p:cNvSpPr>
            <a:spLocks noGrp="1"/>
          </p:cNvSpPr>
          <p:nvPr>
            <p:ph type="sldNum" sz="quarter" idx="5"/>
          </p:nvPr>
        </p:nvSpPr>
        <p:spPr/>
        <p:txBody>
          <a:bodyPr/>
          <a:lstStyle/>
          <a:p>
            <a:fld id="{5123DAAB-392D-EB44-B18F-6E38A30970FC}" type="slidenum">
              <a:rPr lang="en-US" smtClean="0"/>
              <a:t>5</a:t>
            </a:fld>
            <a:endParaRPr lang="en-US"/>
          </a:p>
        </p:txBody>
      </p:sp>
    </p:spTree>
    <p:extLst>
      <p:ext uri="{BB962C8B-B14F-4D97-AF65-F5344CB8AC3E}">
        <p14:creationId xmlns:p14="http://schemas.microsoft.com/office/powerpoint/2010/main" val="1338864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6</a:t>
            </a:fld>
            <a:endParaRPr lang="en-US"/>
          </a:p>
        </p:txBody>
      </p:sp>
    </p:spTree>
    <p:extLst>
      <p:ext uri="{BB962C8B-B14F-4D97-AF65-F5344CB8AC3E}">
        <p14:creationId xmlns:p14="http://schemas.microsoft.com/office/powerpoint/2010/main" val="167525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7</a:t>
            </a:fld>
            <a:endParaRPr lang="en-US"/>
          </a:p>
        </p:txBody>
      </p:sp>
    </p:spTree>
    <p:extLst>
      <p:ext uri="{BB962C8B-B14F-4D97-AF65-F5344CB8AC3E}">
        <p14:creationId xmlns:p14="http://schemas.microsoft.com/office/powerpoint/2010/main" val="53001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3DAAB-392D-EB44-B18F-6E38A30970FC}" type="slidenum">
              <a:rPr lang="en-US" smtClean="0"/>
              <a:t>8</a:t>
            </a:fld>
            <a:endParaRPr lang="en-US"/>
          </a:p>
        </p:txBody>
      </p:sp>
    </p:spTree>
    <p:extLst>
      <p:ext uri="{BB962C8B-B14F-4D97-AF65-F5344CB8AC3E}">
        <p14:creationId xmlns:p14="http://schemas.microsoft.com/office/powerpoint/2010/main" val="2138028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MINST dataset released in 1999</a:t>
            </a:r>
          </a:p>
        </p:txBody>
      </p:sp>
      <p:sp>
        <p:nvSpPr>
          <p:cNvPr id="4" name="Slide Number Placeholder 3"/>
          <p:cNvSpPr>
            <a:spLocks noGrp="1"/>
          </p:cNvSpPr>
          <p:nvPr>
            <p:ph type="sldNum" sz="quarter" idx="5"/>
          </p:nvPr>
        </p:nvSpPr>
        <p:spPr/>
        <p:txBody>
          <a:bodyPr/>
          <a:lstStyle/>
          <a:p>
            <a:fld id="{5123DAAB-392D-EB44-B18F-6E38A30970FC}" type="slidenum">
              <a:rPr lang="en-US" smtClean="0"/>
              <a:t>9</a:t>
            </a:fld>
            <a:endParaRPr lang="en-US"/>
          </a:p>
        </p:txBody>
      </p:sp>
    </p:spTree>
    <p:extLst>
      <p:ext uri="{BB962C8B-B14F-4D97-AF65-F5344CB8AC3E}">
        <p14:creationId xmlns:p14="http://schemas.microsoft.com/office/powerpoint/2010/main" val="66200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01E-57F9-F8CB-C51B-A0EF04DF50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1F6486-5BE5-8CC1-CF55-D5420ED3B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F1392-0BF7-A85E-CEAF-3C571029BE55}"/>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0C951968-6178-A89F-8F22-1A75F46F5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F1FCC-1ACC-785A-C1C5-65750817261C}"/>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267387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920A-B0B3-30BC-9542-450FE4893F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F6CC27-D2E5-E770-23CF-91759B0F16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040FB-6152-3F01-EEFC-A5B8E8B6F351}"/>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49CBD9DF-65A5-5122-A81D-5BDDF88AB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DB0AD-3548-BD0C-BE39-1AC7816199DF}"/>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2210082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C5075-B70A-49DE-AA2D-FD38C054FA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B04E5-7D1E-C527-96C8-E5FF26ECF8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F6932-313B-A14F-6953-FC7D7A82592B}"/>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14DDE874-C1F0-3382-46C8-B534E403E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8785D-B2AF-E661-AF55-C3E9E1C98C74}"/>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421867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DCC9-70C2-5267-03E3-3C296C39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1FF8D3-DD08-4A7F-8159-4B9914BE2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88372-B641-4CEE-8853-846C767AF5DD}"/>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F32DCD0F-FA95-9019-F192-56114002B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7EB23-2724-E564-2800-808BEE4B1CD6}"/>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274988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40BE-75C6-EA2A-7826-792B4D3655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B02749-3F38-A531-D649-95D7A4E3BF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F7BD7-75A5-DF7C-E7B1-E1EC7ED21908}"/>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7EC0AEA4-2DB9-67BE-1198-9B1C7B1DD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937C4-4CC7-FD4B-9748-61FBE8A16862}"/>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409584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65CE9-E484-3E39-919B-EA1BB7CA88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9021C4-3BAD-F0A9-A431-68BD84953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BEBC6-8293-9617-D0A1-BA4CB4175D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D9721-F49F-C7BB-2911-45E7D6E70BB7}"/>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6" name="Footer Placeholder 5">
            <a:extLst>
              <a:ext uri="{FF2B5EF4-FFF2-40B4-BE49-F238E27FC236}">
                <a16:creationId xmlns:a16="http://schemas.microsoft.com/office/drawing/2014/main" id="{25475E35-0A32-0742-1AC1-883F66C50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9BF21-632F-D140-B4D1-FDAA41B2C367}"/>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78450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474E-705A-9E2B-A924-8E4A75F11A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9870D-A1F9-47B7-DF95-194D7FA538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111DEE-7763-52F9-4A97-A3A7EF3C5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D7DD91-8F61-67FC-3B2A-62FFEE49B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29FF7-EBA0-387A-B62B-237642EA70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A21CE8-6C38-B55C-4017-1981E00F9EA7}"/>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8" name="Footer Placeholder 7">
            <a:extLst>
              <a:ext uri="{FF2B5EF4-FFF2-40B4-BE49-F238E27FC236}">
                <a16:creationId xmlns:a16="http://schemas.microsoft.com/office/drawing/2014/main" id="{B92BF6E2-EED7-F1C0-1EC6-1D697D8DF4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ED768D-2B4E-A685-FDD8-2D5AA856B679}"/>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204915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003E-C79E-8E5A-FEF0-57C1B14D1C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07F85E-2221-DABE-F7C5-3030D5DA4F9A}"/>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4" name="Footer Placeholder 3">
            <a:extLst>
              <a:ext uri="{FF2B5EF4-FFF2-40B4-BE49-F238E27FC236}">
                <a16:creationId xmlns:a16="http://schemas.microsoft.com/office/drawing/2014/main" id="{EC232018-6907-E704-576B-19EAD00148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23D527-42C5-521F-888C-6D795CC6A68D}"/>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182121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03D7E3-92CD-E91E-D248-E318B301CB91}"/>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3" name="Footer Placeholder 2">
            <a:extLst>
              <a:ext uri="{FF2B5EF4-FFF2-40B4-BE49-F238E27FC236}">
                <a16:creationId xmlns:a16="http://schemas.microsoft.com/office/drawing/2014/main" id="{1FC17667-37B9-E8DB-B370-07B7A081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ED5458-8E22-512B-3632-74155C1E1CE2}"/>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924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265D-65C9-BF48-0CA0-06C25BBF4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33E6E7-5A5D-9D24-E637-9A1CD1623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F45CF-3594-E445-457F-B1FF271A2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E1485-E2B9-0D7B-10FC-706EC4530444}"/>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6" name="Footer Placeholder 5">
            <a:extLst>
              <a:ext uri="{FF2B5EF4-FFF2-40B4-BE49-F238E27FC236}">
                <a16:creationId xmlns:a16="http://schemas.microsoft.com/office/drawing/2014/main" id="{0DD199DE-7CFB-5038-7A24-928E6C8D8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7450D-7A8E-6342-10AA-FDC0E9EE1266}"/>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266835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61FD-058A-7502-7B0A-3D515644D0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487E5E-2DFA-AB99-E18B-8B91D637E5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3EA7C4-209B-4B98-A57A-2DD59EA69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FF81C-A9E0-F9F0-307A-B2A707C1D540}"/>
              </a:ext>
            </a:extLst>
          </p:cNvPr>
          <p:cNvSpPr>
            <a:spLocks noGrp="1"/>
          </p:cNvSpPr>
          <p:nvPr>
            <p:ph type="dt" sz="half" idx="10"/>
          </p:nvPr>
        </p:nvSpPr>
        <p:spPr/>
        <p:txBody>
          <a:bodyPr/>
          <a:lstStyle/>
          <a:p>
            <a:fld id="{E16F4690-BFF8-4649-B0E0-6C1008694D7E}" type="datetimeFigureOut">
              <a:rPr lang="en-US" smtClean="0"/>
              <a:t>11/20/23</a:t>
            </a:fld>
            <a:endParaRPr lang="en-US"/>
          </a:p>
        </p:txBody>
      </p:sp>
      <p:sp>
        <p:nvSpPr>
          <p:cNvPr id="6" name="Footer Placeholder 5">
            <a:extLst>
              <a:ext uri="{FF2B5EF4-FFF2-40B4-BE49-F238E27FC236}">
                <a16:creationId xmlns:a16="http://schemas.microsoft.com/office/drawing/2014/main" id="{76F235FC-9BCF-E4E2-92B5-7FE51222C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6B101E-75BB-71FA-F88F-D0CCD296992F}"/>
              </a:ext>
            </a:extLst>
          </p:cNvPr>
          <p:cNvSpPr>
            <a:spLocks noGrp="1"/>
          </p:cNvSpPr>
          <p:nvPr>
            <p:ph type="sldNum" sz="quarter" idx="12"/>
          </p:nvPr>
        </p:nvSpPr>
        <p:spPr/>
        <p:txBody>
          <a:bodyPr/>
          <a:lstStyle/>
          <a:p>
            <a:fld id="{922BE0FF-700C-9D45-83FE-B2DDE4910068}" type="slidenum">
              <a:rPr lang="en-US" smtClean="0"/>
              <a:t>‹#›</a:t>
            </a:fld>
            <a:endParaRPr lang="en-US"/>
          </a:p>
        </p:txBody>
      </p:sp>
    </p:spTree>
    <p:extLst>
      <p:ext uri="{BB962C8B-B14F-4D97-AF65-F5344CB8AC3E}">
        <p14:creationId xmlns:p14="http://schemas.microsoft.com/office/powerpoint/2010/main" val="360291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115AA-16F1-FE47-4A47-C3525EEF5E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F798F3-14D9-9914-9516-09903F1B69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9E6B2-87A9-A8FF-E5AB-68DD86BF52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F4690-BFF8-4649-B0E0-6C1008694D7E}" type="datetimeFigureOut">
              <a:rPr lang="en-US" smtClean="0"/>
              <a:t>11/20/23</a:t>
            </a:fld>
            <a:endParaRPr lang="en-US"/>
          </a:p>
        </p:txBody>
      </p:sp>
      <p:sp>
        <p:nvSpPr>
          <p:cNvPr id="5" name="Footer Placeholder 4">
            <a:extLst>
              <a:ext uri="{FF2B5EF4-FFF2-40B4-BE49-F238E27FC236}">
                <a16:creationId xmlns:a16="http://schemas.microsoft.com/office/drawing/2014/main" id="{3BA8167C-6F43-703C-C9EF-BC397E01D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F6104-F6F2-7A09-80A8-65CEB462F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BE0FF-700C-9D45-83FE-B2DDE4910068}" type="slidenum">
              <a:rPr lang="en-US" smtClean="0"/>
              <a:t>‹#›</a:t>
            </a:fld>
            <a:endParaRPr lang="en-US"/>
          </a:p>
        </p:txBody>
      </p:sp>
    </p:spTree>
    <p:extLst>
      <p:ext uri="{BB962C8B-B14F-4D97-AF65-F5344CB8AC3E}">
        <p14:creationId xmlns:p14="http://schemas.microsoft.com/office/powerpoint/2010/main" val="68794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towardsdatascience.com/k-means-clustering-algorithm-applications-evaluation-methods-and-drawbacks-aa03e644b48a"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medium.com/@shrutisaxena0617/precision-vs-recall-386cf9f8948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cademic.oup.com/nar/article/42/22/13534/2411339?login=fals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arpentries-incubator.github.io/ml4bio-workshop/04-trees-overfitting/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owardsdatascience.com/understanding-neural-networks-what-how-and-why-18ec703ebd3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sciencedirect.com/science/article/pii/S0010482520301621?via%3Dihub"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kCc8FmEb1nY&amp;ab_channel=AndrejKarpath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coursera.org/learn/machine-learning/home/welcom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enjoyalgorithms.com/blogs/supervised-unsupervised-and-semisupervised-learn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www.coursera.org/learn/machine-learning-course/home/week/1" TargetMode="External"/><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robot holding a book and pointing at a chalkboard&#10;&#10;Description automatically generated">
            <a:extLst>
              <a:ext uri="{FF2B5EF4-FFF2-40B4-BE49-F238E27FC236}">
                <a16:creationId xmlns:a16="http://schemas.microsoft.com/office/drawing/2014/main" id="{CAA718AB-AD5F-AD3E-A814-A389D4CC0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3" r="9089" b="591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8B68-1EEC-B276-A8E5-B6191D7B41FE}"/>
              </a:ext>
            </a:extLst>
          </p:cNvPr>
          <p:cNvSpPr>
            <a:spLocks noGrp="1"/>
          </p:cNvSpPr>
          <p:nvPr>
            <p:ph type="ctrTitle"/>
          </p:nvPr>
        </p:nvSpPr>
        <p:spPr>
          <a:xfrm>
            <a:off x="477981" y="1122363"/>
            <a:ext cx="4023360" cy="3204134"/>
          </a:xfrm>
        </p:spPr>
        <p:txBody>
          <a:bodyPr anchor="b">
            <a:normAutofit/>
          </a:bodyPr>
          <a:lstStyle/>
          <a:p>
            <a:pPr algn="l"/>
            <a:r>
              <a:rPr lang="en-US" sz="4800"/>
              <a:t>Machine Learning Taster</a:t>
            </a:r>
          </a:p>
        </p:txBody>
      </p:sp>
      <p:sp>
        <p:nvSpPr>
          <p:cNvPr id="3" name="Subtitle 2">
            <a:extLst>
              <a:ext uri="{FF2B5EF4-FFF2-40B4-BE49-F238E27FC236}">
                <a16:creationId xmlns:a16="http://schemas.microsoft.com/office/drawing/2014/main" id="{9515F3F5-A06F-8CA2-44A1-9B69608DA83A}"/>
              </a:ext>
            </a:extLst>
          </p:cNvPr>
          <p:cNvSpPr>
            <a:spLocks noGrp="1"/>
          </p:cNvSpPr>
          <p:nvPr>
            <p:ph type="subTitle" idx="1"/>
          </p:nvPr>
        </p:nvSpPr>
        <p:spPr>
          <a:xfrm>
            <a:off x="477980" y="4872922"/>
            <a:ext cx="4023359" cy="1208141"/>
          </a:xfrm>
        </p:spPr>
        <p:txBody>
          <a:bodyPr>
            <a:normAutofit/>
          </a:bodyPr>
          <a:lstStyle/>
          <a:p>
            <a:pPr algn="l"/>
            <a:r>
              <a:rPr lang="en-US" sz="2000"/>
              <a:t>Alan Beavan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536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 and a chart&#10;&#10;Description automatically generated">
            <a:extLst>
              <a:ext uri="{FF2B5EF4-FFF2-40B4-BE49-F238E27FC236}">
                <a16:creationId xmlns:a16="http://schemas.microsoft.com/office/drawing/2014/main" id="{07D7F2DB-34F1-065E-4FF9-F62214B166E7}"/>
              </a:ext>
            </a:extLst>
          </p:cNvPr>
          <p:cNvPicPr>
            <a:picLocks noChangeAspect="1"/>
          </p:cNvPicPr>
          <p:nvPr/>
        </p:nvPicPr>
        <p:blipFill>
          <a:blip r:embed="rId2"/>
          <a:stretch>
            <a:fillRect/>
          </a:stretch>
        </p:blipFill>
        <p:spPr>
          <a:xfrm>
            <a:off x="2403681" y="0"/>
            <a:ext cx="7384638" cy="6858000"/>
          </a:xfrm>
          <a:prstGeom prst="rect">
            <a:avLst/>
          </a:prstGeom>
        </p:spPr>
      </p:pic>
      <p:sp>
        <p:nvSpPr>
          <p:cNvPr id="6" name="TextBox 5">
            <a:extLst>
              <a:ext uri="{FF2B5EF4-FFF2-40B4-BE49-F238E27FC236}">
                <a16:creationId xmlns:a16="http://schemas.microsoft.com/office/drawing/2014/main" id="{E10A3F1E-C4A4-670C-8A35-FADD76E2A3D2}"/>
              </a:ext>
            </a:extLst>
          </p:cNvPr>
          <p:cNvSpPr txBox="1"/>
          <p:nvPr/>
        </p:nvSpPr>
        <p:spPr>
          <a:xfrm>
            <a:off x="10545634" y="6454196"/>
            <a:ext cx="1085554" cy="246221"/>
          </a:xfrm>
          <a:prstGeom prst="rect">
            <a:avLst/>
          </a:prstGeom>
          <a:noFill/>
        </p:spPr>
        <p:txBody>
          <a:bodyPr wrap="none" rtlCol="0">
            <a:spAutoFit/>
          </a:bodyPr>
          <a:lstStyle/>
          <a:p>
            <a:r>
              <a:rPr lang="en-US" sz="1000" dirty="0" err="1"/>
              <a:t>LeCun</a:t>
            </a:r>
            <a:r>
              <a:rPr lang="en-US" sz="1000" dirty="0"/>
              <a:t> et al. 1988</a:t>
            </a:r>
          </a:p>
        </p:txBody>
      </p:sp>
    </p:spTree>
    <p:extLst>
      <p:ext uri="{BB962C8B-B14F-4D97-AF65-F5344CB8AC3E}">
        <p14:creationId xmlns:p14="http://schemas.microsoft.com/office/powerpoint/2010/main" val="2053738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DBF9-B0D0-E48F-CEBB-72CD5C06DF8D}"/>
              </a:ext>
            </a:extLst>
          </p:cNvPr>
          <p:cNvSpPr>
            <a:spLocks noGrp="1"/>
          </p:cNvSpPr>
          <p:nvPr>
            <p:ph type="title"/>
          </p:nvPr>
        </p:nvSpPr>
        <p:spPr/>
        <p:txBody>
          <a:bodyPr/>
          <a:lstStyle/>
          <a:p>
            <a:r>
              <a:rPr lang="en-US" dirty="0"/>
              <a:t>Machine Learning - Unsupervised</a:t>
            </a:r>
          </a:p>
        </p:txBody>
      </p:sp>
      <p:sp>
        <p:nvSpPr>
          <p:cNvPr id="3" name="Content Placeholder 2">
            <a:extLst>
              <a:ext uri="{FF2B5EF4-FFF2-40B4-BE49-F238E27FC236}">
                <a16:creationId xmlns:a16="http://schemas.microsoft.com/office/drawing/2014/main" id="{06B92FEC-F0C9-88D8-EF37-F39CD41D5DF0}"/>
              </a:ext>
            </a:extLst>
          </p:cNvPr>
          <p:cNvSpPr>
            <a:spLocks noGrp="1"/>
          </p:cNvSpPr>
          <p:nvPr>
            <p:ph idx="1"/>
          </p:nvPr>
        </p:nvSpPr>
        <p:spPr>
          <a:xfrm>
            <a:off x="838201" y="1825625"/>
            <a:ext cx="5970972" cy="4351338"/>
          </a:xfrm>
        </p:spPr>
        <p:txBody>
          <a:bodyPr>
            <a:normAutofit/>
          </a:bodyPr>
          <a:lstStyle/>
          <a:p>
            <a:r>
              <a:rPr lang="en-US" dirty="0"/>
              <a:t>Builds models based on unlabeled data.</a:t>
            </a:r>
          </a:p>
          <a:p>
            <a:endParaRPr lang="en-US" dirty="0"/>
          </a:p>
          <a:p>
            <a:r>
              <a:rPr lang="en-US" dirty="0"/>
              <a:t>For example, to split data into separate categories or anomaly detection in computer systems</a:t>
            </a:r>
          </a:p>
          <a:p>
            <a:endParaRPr lang="en-US" dirty="0"/>
          </a:p>
          <a:p>
            <a:endParaRPr lang="en-US" dirty="0"/>
          </a:p>
          <a:p>
            <a:pPr lvl="1"/>
            <a:endParaRPr lang="en-US" dirty="0"/>
          </a:p>
          <a:p>
            <a:endParaRPr lang="en-US" dirty="0"/>
          </a:p>
        </p:txBody>
      </p:sp>
      <p:sp>
        <p:nvSpPr>
          <p:cNvPr id="4" name="object 6">
            <a:extLst>
              <a:ext uri="{FF2B5EF4-FFF2-40B4-BE49-F238E27FC236}">
                <a16:creationId xmlns:a16="http://schemas.microsoft.com/office/drawing/2014/main" id="{D7AF77D9-76CC-9E3D-A825-654B364EEC0E}"/>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pic>
        <p:nvPicPr>
          <p:cNvPr id="6148" name="Picture 4" descr="Błąd 429 (Too Many Requests) - co to znaczy i jak naprawić? - JCHost.pl">
            <a:extLst>
              <a:ext uri="{FF2B5EF4-FFF2-40B4-BE49-F238E27FC236}">
                <a16:creationId xmlns:a16="http://schemas.microsoft.com/office/drawing/2014/main" id="{D580435D-8D73-4585-0205-FB0AE82A16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47" t="21920" r="13786" b="20816"/>
          <a:stretch/>
        </p:blipFill>
        <p:spPr bwMode="auto">
          <a:xfrm>
            <a:off x="6312900" y="2683043"/>
            <a:ext cx="5521912" cy="223991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46E3858-2F48-31E3-E63B-A758C8225BEA}"/>
              </a:ext>
            </a:extLst>
          </p:cNvPr>
          <p:cNvSpPr txBox="1">
            <a:spLocks/>
          </p:cNvSpPr>
          <p:nvPr/>
        </p:nvSpPr>
        <p:spPr>
          <a:xfrm>
            <a:off x="838200" y="4536973"/>
            <a:ext cx="11353800" cy="192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The dichotomy between supervised and unsupervised is a bit overstated but it’s a useful thing to think about.</a:t>
            </a:r>
          </a:p>
          <a:p>
            <a:endParaRPr lang="en-US" dirty="0"/>
          </a:p>
          <a:p>
            <a:pPr lvl="1"/>
            <a:endParaRPr lang="en-US" dirty="0"/>
          </a:p>
          <a:p>
            <a:endParaRPr lang="en-US" dirty="0"/>
          </a:p>
        </p:txBody>
      </p:sp>
    </p:spTree>
    <p:extLst>
      <p:ext uri="{BB962C8B-B14F-4D97-AF65-F5344CB8AC3E}">
        <p14:creationId xmlns:p14="http://schemas.microsoft.com/office/powerpoint/2010/main" val="825983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DBF9-B0D0-E48F-CEBB-72CD5C06DF8D}"/>
              </a:ext>
            </a:extLst>
          </p:cNvPr>
          <p:cNvSpPr>
            <a:spLocks noGrp="1"/>
          </p:cNvSpPr>
          <p:nvPr>
            <p:ph type="title"/>
          </p:nvPr>
        </p:nvSpPr>
        <p:spPr/>
        <p:txBody>
          <a:bodyPr/>
          <a:lstStyle/>
          <a:p>
            <a:r>
              <a:rPr lang="en-US" dirty="0"/>
              <a:t>Machine Learning - Unsupervised</a:t>
            </a:r>
          </a:p>
        </p:txBody>
      </p:sp>
      <p:pic>
        <p:nvPicPr>
          <p:cNvPr id="6146" name="Picture 2">
            <a:extLst>
              <a:ext uri="{FF2B5EF4-FFF2-40B4-BE49-F238E27FC236}">
                <a16:creationId xmlns:a16="http://schemas.microsoft.com/office/drawing/2014/main" id="{F305070A-E4B2-FEC5-ACCE-7EBA5D36A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7" t="27025" r="6783" b="11268"/>
          <a:stretch/>
        </p:blipFill>
        <p:spPr bwMode="auto">
          <a:xfrm>
            <a:off x="1480489" y="2166201"/>
            <a:ext cx="9231022" cy="360215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6">
            <a:extLst>
              <a:ext uri="{FF2B5EF4-FFF2-40B4-BE49-F238E27FC236}">
                <a16:creationId xmlns:a16="http://schemas.microsoft.com/office/drawing/2014/main" id="{F3F71BBE-DD38-42CE-9723-FEEFDF621694}"/>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89523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76CA-09A2-16C1-5FEC-1646AD7EFC08}"/>
              </a:ext>
            </a:extLst>
          </p:cNvPr>
          <p:cNvSpPr>
            <a:spLocks noGrp="1"/>
          </p:cNvSpPr>
          <p:nvPr>
            <p:ph type="title"/>
          </p:nvPr>
        </p:nvSpPr>
        <p:spPr/>
        <p:txBody>
          <a:bodyPr/>
          <a:lstStyle/>
          <a:p>
            <a:r>
              <a:rPr lang="en-US" dirty="0"/>
              <a:t>Unsupervised Example - K-Means Clustering</a:t>
            </a:r>
          </a:p>
        </p:txBody>
      </p:sp>
      <p:pic>
        <p:nvPicPr>
          <p:cNvPr id="7170" name="Picture 2">
            <a:extLst>
              <a:ext uri="{FF2B5EF4-FFF2-40B4-BE49-F238E27FC236}">
                <a16:creationId xmlns:a16="http://schemas.microsoft.com/office/drawing/2014/main" id="{D0477C80-2F8F-FFD6-4CFC-386F3B17B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7" y="1485460"/>
            <a:ext cx="5410200" cy="49657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9080E97-3EA8-C2A1-EB23-F5CE15643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527175"/>
            <a:ext cx="5029200" cy="4965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51E42-9497-9887-B17F-F7A508E98B3B}"/>
              </a:ext>
            </a:extLst>
          </p:cNvPr>
          <p:cNvSpPr txBox="1"/>
          <p:nvPr/>
        </p:nvSpPr>
        <p:spPr>
          <a:xfrm>
            <a:off x="5212748" y="6516537"/>
            <a:ext cx="6856364" cy="246221"/>
          </a:xfrm>
          <a:prstGeom prst="rect">
            <a:avLst/>
          </a:prstGeom>
          <a:noFill/>
        </p:spPr>
        <p:txBody>
          <a:bodyPr wrap="none" rtlCol="0">
            <a:spAutoFit/>
          </a:bodyPr>
          <a:lstStyle/>
          <a:p>
            <a:r>
              <a:rPr lang="en-US" sz="1000" dirty="0">
                <a:hlinkClick r:id="rId5"/>
              </a:rPr>
              <a:t>https://</a:t>
            </a:r>
            <a:r>
              <a:rPr lang="en-US" sz="1000" dirty="0" err="1">
                <a:hlinkClick r:id="rId5"/>
              </a:rPr>
              <a:t>towardsdatascience.com</a:t>
            </a:r>
            <a:r>
              <a:rPr lang="en-US" sz="1000" dirty="0">
                <a:hlinkClick r:id="rId5"/>
              </a:rPr>
              <a:t>/k-means-clustering-algorithm-applications-evaluation-methods-and-drawbacks-aa03e644b48a</a:t>
            </a:r>
            <a:endParaRPr lang="en-US" sz="1000" dirty="0"/>
          </a:p>
        </p:txBody>
      </p:sp>
      <p:sp>
        <p:nvSpPr>
          <p:cNvPr id="3" name="object 6">
            <a:extLst>
              <a:ext uri="{FF2B5EF4-FFF2-40B4-BE49-F238E27FC236}">
                <a16:creationId xmlns:a16="http://schemas.microsoft.com/office/drawing/2014/main" id="{1049A6B5-16A5-D3A3-D8EF-BFBDC505D4C0}"/>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81641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D-plot of clusters obtained from the k-means algorithm">
            <a:extLst>
              <a:ext uri="{FF2B5EF4-FFF2-40B4-BE49-F238E27FC236}">
                <a16:creationId xmlns:a16="http://schemas.microsoft.com/office/drawing/2014/main" id="{C2836152-5E5E-A6BD-AA8C-4113CAEB4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0"/>
            <a:ext cx="9136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1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0C07-4C62-7B4A-F9DC-6DEB29921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FFDB89-BE6C-DE0D-9745-245DE50A1B52}"/>
              </a:ext>
            </a:extLst>
          </p:cNvPr>
          <p:cNvSpPr>
            <a:spLocks noGrp="1"/>
          </p:cNvSpPr>
          <p:nvPr>
            <p:ph idx="1"/>
          </p:nvPr>
        </p:nvSpPr>
        <p:spPr/>
        <p:txBody>
          <a:bodyPr/>
          <a:lstStyle/>
          <a:p>
            <a:endParaRPr lang="en-US"/>
          </a:p>
        </p:txBody>
      </p:sp>
      <p:pic>
        <p:nvPicPr>
          <p:cNvPr id="4098" name="Picture 2" descr="Sheep standing on top of a hill with clouds overhead image - Free stock ...">
            <a:extLst>
              <a:ext uri="{FF2B5EF4-FFF2-40B4-BE49-F238E27FC236}">
                <a16:creationId xmlns:a16="http://schemas.microsoft.com/office/drawing/2014/main" id="{B5032040-BB12-1593-4CF1-09613AC08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9" r="925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73FBF1-9535-59F3-E14E-13354BCC047F}"/>
              </a:ext>
            </a:extLst>
          </p:cNvPr>
          <p:cNvSpPr txBox="1"/>
          <p:nvPr/>
        </p:nvSpPr>
        <p:spPr>
          <a:xfrm>
            <a:off x="4973801" y="504686"/>
            <a:ext cx="2244397" cy="523220"/>
          </a:xfrm>
          <a:prstGeom prst="rect">
            <a:avLst/>
          </a:prstGeom>
          <a:noFill/>
        </p:spPr>
        <p:txBody>
          <a:bodyPr wrap="none" rtlCol="0">
            <a:spAutoFit/>
          </a:bodyPr>
          <a:lstStyle/>
          <a:p>
            <a:r>
              <a:rPr lang="en-US" sz="2800" dirty="0">
                <a:solidFill>
                  <a:schemeClr val="bg1"/>
                </a:solidFill>
              </a:rPr>
              <a:t>The Midpoint.</a:t>
            </a:r>
          </a:p>
        </p:txBody>
      </p:sp>
    </p:spTree>
    <p:extLst>
      <p:ext uri="{BB962C8B-B14F-4D97-AF65-F5344CB8AC3E}">
        <p14:creationId xmlns:p14="http://schemas.microsoft.com/office/powerpoint/2010/main" val="2240871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FA8B-BEF0-88DE-E2C0-4B1B36FC563E}"/>
              </a:ext>
            </a:extLst>
          </p:cNvPr>
          <p:cNvSpPr>
            <a:spLocks noGrp="1"/>
          </p:cNvSpPr>
          <p:nvPr>
            <p:ph type="title"/>
          </p:nvPr>
        </p:nvSpPr>
        <p:spPr/>
        <p:txBody>
          <a:bodyPr/>
          <a:lstStyle/>
          <a:p>
            <a:r>
              <a:rPr lang="en-US" dirty="0"/>
              <a:t>Language</a:t>
            </a:r>
          </a:p>
        </p:txBody>
      </p:sp>
      <p:sp>
        <p:nvSpPr>
          <p:cNvPr id="3" name="Content Placeholder 2">
            <a:extLst>
              <a:ext uri="{FF2B5EF4-FFF2-40B4-BE49-F238E27FC236}">
                <a16:creationId xmlns:a16="http://schemas.microsoft.com/office/drawing/2014/main" id="{E304E176-A15A-EF7C-ABC9-B4D65BE74078}"/>
              </a:ext>
            </a:extLst>
          </p:cNvPr>
          <p:cNvSpPr>
            <a:spLocks noGrp="1"/>
          </p:cNvSpPr>
          <p:nvPr>
            <p:ph idx="1"/>
          </p:nvPr>
        </p:nvSpPr>
        <p:spPr>
          <a:xfrm>
            <a:off x="838200" y="1690688"/>
            <a:ext cx="10515600" cy="4988971"/>
          </a:xfrm>
        </p:spPr>
        <p:txBody>
          <a:bodyPr>
            <a:normAutofit fontScale="62500" lnSpcReduction="20000"/>
          </a:bodyPr>
          <a:lstStyle/>
          <a:p>
            <a:r>
              <a:rPr lang="en-US" strike="sngStrike" dirty="0"/>
              <a:t>Variables</a:t>
            </a:r>
            <a:r>
              <a:rPr lang="en-US" dirty="0"/>
              <a:t> </a:t>
            </a:r>
            <a:r>
              <a:rPr lang="en-US" dirty="0">
                <a:sym typeface="Wingdings" pitchFamily="2" charset="2"/>
              </a:rPr>
              <a:t> Features</a:t>
            </a:r>
          </a:p>
          <a:p>
            <a:endParaRPr lang="en-US" dirty="0">
              <a:sym typeface="Wingdings" pitchFamily="2" charset="2"/>
            </a:endParaRPr>
          </a:p>
          <a:p>
            <a:r>
              <a:rPr lang="en-US" dirty="0">
                <a:sym typeface="Wingdings" pitchFamily="2" charset="2"/>
              </a:rPr>
              <a:t>Observations – your data for which we record values for features</a:t>
            </a:r>
          </a:p>
          <a:p>
            <a:endParaRPr lang="en-US" dirty="0">
              <a:sym typeface="Wingdings" pitchFamily="2" charset="2"/>
            </a:endParaRPr>
          </a:p>
          <a:p>
            <a:r>
              <a:rPr lang="en-US" dirty="0">
                <a:sym typeface="Wingdings" pitchFamily="2" charset="2"/>
              </a:rPr>
              <a:t>Model – the output of the machine learning algorithm which we can then use to make predictions</a:t>
            </a:r>
          </a:p>
          <a:p>
            <a:endParaRPr lang="en-US" dirty="0">
              <a:sym typeface="Wingdings" pitchFamily="2" charset="2"/>
            </a:endParaRPr>
          </a:p>
          <a:p>
            <a:r>
              <a:rPr lang="en-US" dirty="0">
                <a:sym typeface="Wingdings" pitchFamily="2" charset="2"/>
              </a:rPr>
              <a:t>Accuracy, precision, recall, F1 score – various performance metrics. F1 score is an important combination of precision and recall that is a good measure of performance in unbalanced datasets, which accuracy fails in.</a:t>
            </a:r>
          </a:p>
          <a:p>
            <a:endParaRPr lang="en-US" dirty="0">
              <a:sym typeface="Wingdings" pitchFamily="2" charset="2"/>
            </a:endParaRPr>
          </a:p>
          <a:p>
            <a:r>
              <a:rPr lang="en-US" dirty="0">
                <a:sym typeface="Wingdings" pitchFamily="2" charset="2"/>
              </a:rPr>
              <a:t>Training set, test set – data partitions used for model inference and testing respectively</a:t>
            </a:r>
          </a:p>
          <a:p>
            <a:endParaRPr lang="en-US" dirty="0">
              <a:sym typeface="Wingdings" pitchFamily="2" charset="2"/>
            </a:endParaRPr>
          </a:p>
          <a:p>
            <a:r>
              <a:rPr lang="en-US" dirty="0"/>
              <a:t>Algorithms – K means clustering, Random forest, Neural network</a:t>
            </a:r>
          </a:p>
          <a:p>
            <a:endParaRPr lang="en-US" dirty="0"/>
          </a:p>
          <a:p>
            <a:r>
              <a:rPr lang="en-US" dirty="0"/>
              <a:t>Cost function – a method of assessing the suitability of your ML implementation. Different for each algorithm. </a:t>
            </a:r>
            <a:r>
              <a:rPr lang="en-US" dirty="0" err="1"/>
              <a:t>Minimised</a:t>
            </a:r>
            <a:r>
              <a:rPr lang="en-US" dirty="0"/>
              <a:t> during model fitting.</a:t>
            </a:r>
          </a:p>
          <a:p>
            <a:endParaRPr lang="en-US" dirty="0"/>
          </a:p>
        </p:txBody>
      </p:sp>
      <p:sp>
        <p:nvSpPr>
          <p:cNvPr id="4" name="object 6">
            <a:extLst>
              <a:ext uri="{FF2B5EF4-FFF2-40B4-BE49-F238E27FC236}">
                <a16:creationId xmlns:a16="http://schemas.microsoft.com/office/drawing/2014/main" id="{68DF3732-EE8A-BE56-5551-3DC757F16691}"/>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07828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cision vs Recall. In this blog, I will focus on the… | by shruti ...">
            <a:extLst>
              <a:ext uri="{FF2B5EF4-FFF2-40B4-BE49-F238E27FC236}">
                <a16:creationId xmlns:a16="http://schemas.microsoft.com/office/drawing/2014/main" id="{B87DAAA7-6B0F-17CC-8818-C0DABC28A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1730"/>
            <a:ext cx="118872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good is your Machine Learning Algorithm? | MyDataModels">
            <a:extLst>
              <a:ext uri="{FF2B5EF4-FFF2-40B4-BE49-F238E27FC236}">
                <a16:creationId xmlns:a16="http://schemas.microsoft.com/office/drawing/2014/main" id="{6B035141-7B08-D01A-EE20-929B178A4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2" y="4609730"/>
            <a:ext cx="6153810" cy="1665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BE8CEC-67A2-BC49-385B-5574E1BD4A23}"/>
              </a:ext>
            </a:extLst>
          </p:cNvPr>
          <p:cNvSpPr txBox="1"/>
          <p:nvPr/>
        </p:nvSpPr>
        <p:spPr>
          <a:xfrm>
            <a:off x="7687241" y="6596390"/>
            <a:ext cx="4504759" cy="261610"/>
          </a:xfrm>
          <a:prstGeom prst="rect">
            <a:avLst/>
          </a:prstGeom>
          <a:noFill/>
        </p:spPr>
        <p:txBody>
          <a:bodyPr wrap="none" rtlCol="0">
            <a:spAutoFit/>
          </a:bodyPr>
          <a:lstStyle/>
          <a:p>
            <a:r>
              <a:rPr lang="en-US" sz="1100" dirty="0">
                <a:hlinkClick r:id="rId4"/>
              </a:rPr>
              <a:t>https://</a:t>
            </a:r>
            <a:r>
              <a:rPr lang="en-US" sz="1100" dirty="0" err="1">
                <a:hlinkClick r:id="rId4"/>
              </a:rPr>
              <a:t>medium.com</a:t>
            </a:r>
            <a:r>
              <a:rPr lang="en-US" sz="1100" dirty="0">
                <a:hlinkClick r:id="rId4"/>
              </a:rPr>
              <a:t>/@shrutisaxena0617/precision-vs-recall-386cf9f89488</a:t>
            </a:r>
            <a:endParaRPr lang="en-US" sz="1100" dirty="0"/>
          </a:p>
        </p:txBody>
      </p:sp>
    </p:spTree>
    <p:extLst>
      <p:ext uri="{BB962C8B-B14F-4D97-AF65-F5344CB8AC3E}">
        <p14:creationId xmlns:p14="http://schemas.microsoft.com/office/powerpoint/2010/main" val="413352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FA8B-BEF0-88DE-E2C0-4B1B36FC563E}"/>
              </a:ext>
            </a:extLst>
          </p:cNvPr>
          <p:cNvSpPr>
            <a:spLocks noGrp="1"/>
          </p:cNvSpPr>
          <p:nvPr>
            <p:ph type="title"/>
          </p:nvPr>
        </p:nvSpPr>
        <p:spPr/>
        <p:txBody>
          <a:bodyPr/>
          <a:lstStyle/>
          <a:p>
            <a:r>
              <a:rPr lang="en-US" dirty="0"/>
              <a:t>Language</a:t>
            </a:r>
          </a:p>
        </p:txBody>
      </p:sp>
      <p:sp>
        <p:nvSpPr>
          <p:cNvPr id="3" name="Content Placeholder 2">
            <a:extLst>
              <a:ext uri="{FF2B5EF4-FFF2-40B4-BE49-F238E27FC236}">
                <a16:creationId xmlns:a16="http://schemas.microsoft.com/office/drawing/2014/main" id="{E304E176-A15A-EF7C-ABC9-B4D65BE74078}"/>
              </a:ext>
            </a:extLst>
          </p:cNvPr>
          <p:cNvSpPr>
            <a:spLocks noGrp="1"/>
          </p:cNvSpPr>
          <p:nvPr>
            <p:ph idx="1"/>
          </p:nvPr>
        </p:nvSpPr>
        <p:spPr>
          <a:xfrm>
            <a:off x="838200" y="1690688"/>
            <a:ext cx="10515600" cy="4988971"/>
          </a:xfrm>
        </p:spPr>
        <p:txBody>
          <a:bodyPr>
            <a:normAutofit fontScale="62500" lnSpcReduction="20000"/>
          </a:bodyPr>
          <a:lstStyle/>
          <a:p>
            <a:r>
              <a:rPr lang="en-US" strike="sngStrike" dirty="0"/>
              <a:t>Variables</a:t>
            </a:r>
            <a:r>
              <a:rPr lang="en-US" dirty="0"/>
              <a:t> </a:t>
            </a:r>
            <a:r>
              <a:rPr lang="en-US" dirty="0">
                <a:sym typeface="Wingdings" pitchFamily="2" charset="2"/>
              </a:rPr>
              <a:t> Features</a:t>
            </a:r>
          </a:p>
          <a:p>
            <a:endParaRPr lang="en-US" dirty="0">
              <a:sym typeface="Wingdings" pitchFamily="2" charset="2"/>
            </a:endParaRPr>
          </a:p>
          <a:p>
            <a:r>
              <a:rPr lang="en-US" dirty="0">
                <a:sym typeface="Wingdings" pitchFamily="2" charset="2"/>
              </a:rPr>
              <a:t>Observations</a:t>
            </a:r>
          </a:p>
          <a:p>
            <a:endParaRPr lang="en-US" dirty="0">
              <a:sym typeface="Wingdings" pitchFamily="2" charset="2"/>
            </a:endParaRPr>
          </a:p>
          <a:p>
            <a:r>
              <a:rPr lang="en-US" dirty="0">
                <a:sym typeface="Wingdings" pitchFamily="2" charset="2"/>
              </a:rPr>
              <a:t>Model – the output of the machine learning algorithm which we can then use to make predictions</a:t>
            </a:r>
          </a:p>
          <a:p>
            <a:endParaRPr lang="en-US" dirty="0">
              <a:sym typeface="Wingdings" pitchFamily="2" charset="2"/>
            </a:endParaRPr>
          </a:p>
          <a:p>
            <a:r>
              <a:rPr lang="en-US" dirty="0">
                <a:sym typeface="Wingdings" pitchFamily="2" charset="2"/>
              </a:rPr>
              <a:t>Accuracy, precision, recall, F1 score – various performance metrics. F1 score is an important combination of precision and recall that is a good measure of performance in unbalanced datasets, which accuracy fails in.</a:t>
            </a:r>
          </a:p>
          <a:p>
            <a:endParaRPr lang="en-US" dirty="0">
              <a:sym typeface="Wingdings" pitchFamily="2" charset="2"/>
            </a:endParaRPr>
          </a:p>
          <a:p>
            <a:r>
              <a:rPr lang="en-US" dirty="0">
                <a:sym typeface="Wingdings" pitchFamily="2" charset="2"/>
              </a:rPr>
              <a:t>Training set, test set – data partitions used for model inference and testing respectively</a:t>
            </a:r>
          </a:p>
          <a:p>
            <a:endParaRPr lang="en-US" dirty="0">
              <a:sym typeface="Wingdings" pitchFamily="2" charset="2"/>
            </a:endParaRPr>
          </a:p>
          <a:p>
            <a:r>
              <a:rPr lang="en-US" dirty="0"/>
              <a:t>Algorithms – K means clustering, Random forest, Neural network</a:t>
            </a:r>
          </a:p>
          <a:p>
            <a:endParaRPr lang="en-US" dirty="0"/>
          </a:p>
          <a:p>
            <a:r>
              <a:rPr lang="en-US" dirty="0"/>
              <a:t>Cost function – a method of assessing the suitability of your ML implementation. Different for each algorithm. </a:t>
            </a:r>
            <a:r>
              <a:rPr lang="en-US" dirty="0" err="1"/>
              <a:t>Minimised</a:t>
            </a:r>
            <a:r>
              <a:rPr lang="en-US" dirty="0"/>
              <a:t> during model fitting.</a:t>
            </a:r>
          </a:p>
          <a:p>
            <a:endParaRPr lang="en-US" dirty="0"/>
          </a:p>
        </p:txBody>
      </p:sp>
      <p:sp>
        <p:nvSpPr>
          <p:cNvPr id="4" name="object 6">
            <a:extLst>
              <a:ext uri="{FF2B5EF4-FFF2-40B4-BE49-F238E27FC236}">
                <a16:creationId xmlns:a16="http://schemas.microsoft.com/office/drawing/2014/main" id="{58004D32-F9C9-46E8-4C69-95551A897A95}"/>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612052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F84A-3482-1548-48F0-375558BAA054}"/>
              </a:ext>
            </a:extLst>
          </p:cNvPr>
          <p:cNvSpPr>
            <a:spLocks noGrp="1"/>
          </p:cNvSpPr>
          <p:nvPr>
            <p:ph type="title"/>
          </p:nvPr>
        </p:nvSpPr>
        <p:spPr/>
        <p:txBody>
          <a:bodyPr/>
          <a:lstStyle/>
          <a:p>
            <a:r>
              <a:rPr lang="en-US" dirty="0"/>
              <a:t>Decisions</a:t>
            </a:r>
          </a:p>
        </p:txBody>
      </p:sp>
      <p:sp>
        <p:nvSpPr>
          <p:cNvPr id="3" name="Content Placeholder 2">
            <a:extLst>
              <a:ext uri="{FF2B5EF4-FFF2-40B4-BE49-F238E27FC236}">
                <a16:creationId xmlns:a16="http://schemas.microsoft.com/office/drawing/2014/main" id="{3B1ABC7F-AFE9-7A8D-836E-1A625D9596EC}"/>
              </a:ext>
            </a:extLst>
          </p:cNvPr>
          <p:cNvSpPr>
            <a:spLocks noGrp="1"/>
          </p:cNvSpPr>
          <p:nvPr>
            <p:ph idx="1"/>
          </p:nvPr>
        </p:nvSpPr>
        <p:spPr/>
        <p:txBody>
          <a:bodyPr>
            <a:normAutofit fontScale="92500" lnSpcReduction="10000"/>
          </a:bodyPr>
          <a:lstStyle/>
          <a:p>
            <a:r>
              <a:rPr lang="en-US" dirty="0"/>
              <a:t>Data – what do you need to answer your question and do you have enough?</a:t>
            </a:r>
          </a:p>
          <a:p>
            <a:endParaRPr lang="en-US" dirty="0"/>
          </a:p>
          <a:p>
            <a:r>
              <a:rPr lang="en-US" dirty="0"/>
              <a:t>Algorithms – Can you supervise your learning? How can you say whether your model is a good one? Can you distinguish what goes into your model?</a:t>
            </a:r>
          </a:p>
          <a:p>
            <a:endParaRPr lang="en-US" dirty="0"/>
          </a:p>
          <a:p>
            <a:r>
              <a:rPr lang="en-US" dirty="0"/>
              <a:t>How to split your data into test train and possibly validation sets.</a:t>
            </a:r>
          </a:p>
          <a:p>
            <a:endParaRPr lang="en-US" dirty="0"/>
          </a:p>
          <a:p>
            <a:r>
              <a:rPr lang="en-US" dirty="0"/>
              <a:t>Hyperparameters – For how long do you train your model? Are you overfitting your data? Do you need a validation set?</a:t>
            </a:r>
          </a:p>
          <a:p>
            <a:endParaRPr lang="en-US" dirty="0"/>
          </a:p>
          <a:p>
            <a:endParaRPr lang="en-US" dirty="0"/>
          </a:p>
        </p:txBody>
      </p:sp>
      <p:sp>
        <p:nvSpPr>
          <p:cNvPr id="4" name="object 6">
            <a:extLst>
              <a:ext uri="{FF2B5EF4-FFF2-40B4-BE49-F238E27FC236}">
                <a16:creationId xmlns:a16="http://schemas.microsoft.com/office/drawing/2014/main" id="{1D15A4B2-EA20-C8E8-EE75-AB406FDBF21F}"/>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12576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7800340" cy="695960"/>
          </a:xfrm>
          <a:prstGeom prst="rect">
            <a:avLst/>
          </a:prstGeom>
        </p:spPr>
        <p:txBody>
          <a:bodyPr vert="horz" wrap="square" lIns="0" tIns="12700" rIns="0" bIns="0" rtlCol="0">
            <a:spAutoFit/>
          </a:bodyPr>
          <a:lstStyle/>
          <a:p>
            <a:pPr marL="12700">
              <a:lnSpc>
                <a:spcPct val="100000"/>
              </a:lnSpc>
              <a:spcBef>
                <a:spcPts val="100"/>
              </a:spcBef>
            </a:pPr>
            <a:r>
              <a:rPr lang="en-US" dirty="0"/>
              <a:t>Machine learning</a:t>
            </a:r>
            <a:endParaRPr sz="4400" dirty="0"/>
          </a:p>
        </p:txBody>
      </p:sp>
      <p:sp>
        <p:nvSpPr>
          <p:cNvPr id="6" name="object 6"/>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
        <p:nvSpPr>
          <p:cNvPr id="51" name="TextBox 50">
            <a:extLst>
              <a:ext uri="{FF2B5EF4-FFF2-40B4-BE49-F238E27FC236}">
                <a16:creationId xmlns:a16="http://schemas.microsoft.com/office/drawing/2014/main" id="{FC07C1C2-D5A2-351A-C963-C8E66D9CC05C}"/>
              </a:ext>
            </a:extLst>
          </p:cNvPr>
          <p:cNvSpPr txBox="1"/>
          <p:nvPr/>
        </p:nvSpPr>
        <p:spPr>
          <a:xfrm>
            <a:off x="1448474" y="2905041"/>
            <a:ext cx="184731" cy="369332"/>
          </a:xfrm>
          <a:prstGeom prst="rect">
            <a:avLst/>
          </a:prstGeom>
          <a:noFill/>
        </p:spPr>
        <p:txBody>
          <a:bodyPr wrap="none" rtlCol="0">
            <a:spAutoFit/>
          </a:bodyPr>
          <a:lstStyle/>
          <a:p>
            <a:endParaRPr lang="en-US" dirty="0"/>
          </a:p>
        </p:txBody>
      </p:sp>
      <p:pic>
        <p:nvPicPr>
          <p:cNvPr id="7170" name="Picture 2" descr="What is ChatGPT: The new AI chatbot that can code, compose music, write ...">
            <a:extLst>
              <a:ext uri="{FF2B5EF4-FFF2-40B4-BE49-F238E27FC236}">
                <a16:creationId xmlns:a16="http://schemas.microsoft.com/office/drawing/2014/main" id="{0830272B-04BC-3DE3-7574-5D6F8AAE5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08" y="2733686"/>
            <a:ext cx="4262651" cy="23977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llege Professors Begin Revolt Against Common Core">
            <a:extLst>
              <a:ext uri="{FF2B5EF4-FFF2-40B4-BE49-F238E27FC236}">
                <a16:creationId xmlns:a16="http://schemas.microsoft.com/office/drawing/2014/main" id="{6A2AA2E1-4ACC-4CDF-8985-78E6BC73D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535" y="1482362"/>
            <a:ext cx="3357349" cy="224030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834349E-C155-BFAA-41FE-4FBB679DBC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536" y="4274511"/>
            <a:ext cx="3357349" cy="2237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CBC53E-75CE-7F4C-53B5-D090E818EED7}"/>
              </a:ext>
            </a:extLst>
          </p:cNvPr>
          <p:cNvPicPr>
            <a:picLocks noChangeAspect="1"/>
          </p:cNvPicPr>
          <p:nvPr/>
        </p:nvPicPr>
        <p:blipFill>
          <a:blip r:embed="rId6"/>
          <a:stretch>
            <a:fillRect/>
          </a:stretch>
        </p:blipFill>
        <p:spPr>
          <a:xfrm>
            <a:off x="5344465" y="5009818"/>
            <a:ext cx="6702509" cy="641780"/>
          </a:xfrm>
          <a:prstGeom prst="rect">
            <a:avLst/>
          </a:prstGeom>
        </p:spPr>
      </p:pic>
      <p:pic>
        <p:nvPicPr>
          <p:cNvPr id="9" name="Picture 8" descr="A blue screen with white text&#10;&#10;Description automatically generated with medium confidence">
            <a:extLst>
              <a:ext uri="{FF2B5EF4-FFF2-40B4-BE49-F238E27FC236}">
                <a16:creationId xmlns:a16="http://schemas.microsoft.com/office/drawing/2014/main" id="{D3388534-F47E-D071-EE03-16069589016F}"/>
              </a:ext>
            </a:extLst>
          </p:cNvPr>
          <p:cNvPicPr>
            <a:picLocks noChangeAspect="1"/>
          </p:cNvPicPr>
          <p:nvPr/>
        </p:nvPicPr>
        <p:blipFill>
          <a:blip r:embed="rId7"/>
          <a:stretch>
            <a:fillRect/>
          </a:stretch>
        </p:blipFill>
        <p:spPr>
          <a:xfrm>
            <a:off x="6198953" y="1943547"/>
            <a:ext cx="4654512" cy="1330826"/>
          </a:xfrm>
          <a:prstGeom prst="rect">
            <a:avLst/>
          </a:prstGeom>
        </p:spPr>
      </p:pic>
    </p:spTree>
    <p:extLst>
      <p:ext uri="{BB962C8B-B14F-4D97-AF65-F5344CB8AC3E}">
        <p14:creationId xmlns:p14="http://schemas.microsoft.com/office/powerpoint/2010/main" val="93092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A7F733-19F2-F17F-71F2-71C86C95F0E1}"/>
              </a:ext>
            </a:extLst>
          </p:cNvPr>
          <p:cNvPicPr>
            <a:picLocks noChangeAspect="1"/>
          </p:cNvPicPr>
          <p:nvPr/>
        </p:nvPicPr>
        <p:blipFill rotWithShape="1">
          <a:blip r:embed="rId3"/>
          <a:srcRect t="11558" b="39528"/>
          <a:stretch/>
        </p:blipFill>
        <p:spPr>
          <a:xfrm>
            <a:off x="1707846" y="1367942"/>
            <a:ext cx="8661571" cy="4236792"/>
          </a:xfrm>
          <a:prstGeom prst="rect">
            <a:avLst/>
          </a:prstGeom>
        </p:spPr>
      </p:pic>
      <p:sp>
        <p:nvSpPr>
          <p:cNvPr id="2" name="object 2"/>
          <p:cNvSpPr txBox="1">
            <a:spLocks noGrp="1"/>
          </p:cNvSpPr>
          <p:nvPr>
            <p:ph type="title"/>
          </p:nvPr>
        </p:nvSpPr>
        <p:spPr>
          <a:xfrm>
            <a:off x="916939" y="345947"/>
            <a:ext cx="7800340" cy="695960"/>
          </a:xfrm>
          <a:prstGeom prst="rect">
            <a:avLst/>
          </a:prstGeom>
        </p:spPr>
        <p:txBody>
          <a:bodyPr vert="horz" wrap="square" lIns="0" tIns="12700" rIns="0" bIns="0" rtlCol="0">
            <a:spAutoFit/>
          </a:bodyPr>
          <a:lstStyle/>
          <a:p>
            <a:pPr marL="12700">
              <a:lnSpc>
                <a:spcPct val="100000"/>
              </a:lnSpc>
              <a:spcBef>
                <a:spcPts val="100"/>
              </a:spcBef>
            </a:pPr>
            <a:r>
              <a:rPr lang="en-US" dirty="0"/>
              <a:t>Random forests</a:t>
            </a:r>
            <a:endParaRPr sz="4400" dirty="0"/>
          </a:p>
        </p:txBody>
      </p:sp>
      <p:sp>
        <p:nvSpPr>
          <p:cNvPr id="51" name="TextBox 50">
            <a:extLst>
              <a:ext uri="{FF2B5EF4-FFF2-40B4-BE49-F238E27FC236}">
                <a16:creationId xmlns:a16="http://schemas.microsoft.com/office/drawing/2014/main" id="{FC07C1C2-D5A2-351A-C963-C8E66D9CC05C}"/>
              </a:ext>
            </a:extLst>
          </p:cNvPr>
          <p:cNvSpPr txBox="1"/>
          <p:nvPr/>
        </p:nvSpPr>
        <p:spPr>
          <a:xfrm>
            <a:off x="1448474" y="2905041"/>
            <a:ext cx="184731" cy="369332"/>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3DF1EE19-5E92-17C3-7EA6-69129E5A4C85}"/>
              </a:ext>
            </a:extLst>
          </p:cNvPr>
          <p:cNvSpPr/>
          <p:nvPr/>
        </p:nvSpPr>
        <p:spPr>
          <a:xfrm>
            <a:off x="3289004" y="2594344"/>
            <a:ext cx="2806995"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Rectangle 3">
            <a:extLst>
              <a:ext uri="{FF2B5EF4-FFF2-40B4-BE49-F238E27FC236}">
                <a16:creationId xmlns:a16="http://schemas.microsoft.com/office/drawing/2014/main" id="{2601EC9C-121C-3B37-50FC-32E34AFD820E}"/>
              </a:ext>
            </a:extLst>
          </p:cNvPr>
          <p:cNvSpPr/>
          <p:nvPr/>
        </p:nvSpPr>
        <p:spPr>
          <a:xfrm>
            <a:off x="6095999" y="2594344"/>
            <a:ext cx="2806995"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076A96B-B5E3-6826-FAD6-BD541D5925E2}"/>
              </a:ext>
            </a:extLst>
          </p:cNvPr>
          <p:cNvSpPr/>
          <p:nvPr/>
        </p:nvSpPr>
        <p:spPr>
          <a:xfrm>
            <a:off x="1338511" y="4263656"/>
            <a:ext cx="2806995"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912609-1C23-4823-B78C-83C54F2F9434}"/>
              </a:ext>
            </a:extLst>
          </p:cNvPr>
          <p:cNvSpPr/>
          <p:nvPr/>
        </p:nvSpPr>
        <p:spPr>
          <a:xfrm>
            <a:off x="4146696" y="4257480"/>
            <a:ext cx="1949303"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40F339-73B4-BF80-059C-0EEEC4F885FB}"/>
              </a:ext>
            </a:extLst>
          </p:cNvPr>
          <p:cNvSpPr/>
          <p:nvPr/>
        </p:nvSpPr>
        <p:spPr>
          <a:xfrm>
            <a:off x="7889358" y="4257480"/>
            <a:ext cx="1949303"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4A7213-F062-FC36-8241-5539BC03503F}"/>
              </a:ext>
            </a:extLst>
          </p:cNvPr>
          <p:cNvSpPr/>
          <p:nvPr/>
        </p:nvSpPr>
        <p:spPr>
          <a:xfrm>
            <a:off x="6095999" y="4263656"/>
            <a:ext cx="1793359" cy="16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2A6C20-0878-1609-2577-D681CB3DC006}"/>
              </a:ext>
            </a:extLst>
          </p:cNvPr>
          <p:cNvSpPr/>
          <p:nvPr/>
        </p:nvSpPr>
        <p:spPr>
          <a:xfrm>
            <a:off x="4635133" y="1367942"/>
            <a:ext cx="2806995" cy="149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object 6">
            <a:extLst>
              <a:ext uri="{FF2B5EF4-FFF2-40B4-BE49-F238E27FC236}">
                <a16:creationId xmlns:a16="http://schemas.microsoft.com/office/drawing/2014/main" id="{BC15BF64-40CE-B7F5-EAEE-AD4E7D1DA336}"/>
              </a:ext>
            </a:extLst>
          </p:cNvPr>
          <p:cNvSpPr/>
          <p:nvPr/>
        </p:nvSpPr>
        <p:spPr>
          <a:xfrm>
            <a:off x="305335" y="1373101"/>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19072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10"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7800340" cy="695960"/>
          </a:xfrm>
          <a:prstGeom prst="rect">
            <a:avLst/>
          </a:prstGeom>
        </p:spPr>
        <p:txBody>
          <a:bodyPr vert="horz" wrap="square" lIns="0" tIns="12700" rIns="0" bIns="0" rtlCol="0">
            <a:spAutoFit/>
          </a:bodyPr>
          <a:lstStyle/>
          <a:p>
            <a:pPr marL="12700">
              <a:lnSpc>
                <a:spcPct val="100000"/>
              </a:lnSpc>
              <a:spcBef>
                <a:spcPts val="100"/>
              </a:spcBef>
            </a:pPr>
            <a:r>
              <a:rPr lang="en-US" dirty="0"/>
              <a:t>Random forests</a:t>
            </a:r>
            <a:endParaRPr sz="4400" dirty="0"/>
          </a:p>
        </p:txBody>
      </p:sp>
      <p:sp>
        <p:nvSpPr>
          <p:cNvPr id="6" name="object 6"/>
          <p:cNvSpPr/>
          <p:nvPr/>
        </p:nvSpPr>
        <p:spPr>
          <a:xfrm>
            <a:off x="305335" y="1373101"/>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
        <p:nvSpPr>
          <p:cNvPr id="51" name="TextBox 50">
            <a:extLst>
              <a:ext uri="{FF2B5EF4-FFF2-40B4-BE49-F238E27FC236}">
                <a16:creationId xmlns:a16="http://schemas.microsoft.com/office/drawing/2014/main" id="{FC07C1C2-D5A2-351A-C963-C8E66D9CC05C}"/>
              </a:ext>
            </a:extLst>
          </p:cNvPr>
          <p:cNvSpPr txBox="1"/>
          <p:nvPr/>
        </p:nvSpPr>
        <p:spPr>
          <a:xfrm>
            <a:off x="1448474" y="2905041"/>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5715A205-2419-EDD2-39B1-6B68270FD067}"/>
              </a:ext>
            </a:extLst>
          </p:cNvPr>
          <p:cNvGrpSpPr/>
          <p:nvPr/>
        </p:nvGrpSpPr>
        <p:grpSpPr>
          <a:xfrm>
            <a:off x="1620916" y="1446165"/>
            <a:ext cx="8950168" cy="5292840"/>
            <a:chOff x="1620916" y="1373101"/>
            <a:chExt cx="8950168" cy="5292840"/>
          </a:xfrm>
        </p:grpSpPr>
        <p:sp>
          <p:nvSpPr>
            <p:cNvPr id="3" name="TextBox 2">
              <a:extLst>
                <a:ext uri="{FF2B5EF4-FFF2-40B4-BE49-F238E27FC236}">
                  <a16:creationId xmlns:a16="http://schemas.microsoft.com/office/drawing/2014/main" id="{CCB147DD-45D5-0969-5C2A-7547D1B9EE1B}"/>
                </a:ext>
              </a:extLst>
            </p:cNvPr>
            <p:cNvSpPr txBox="1"/>
            <p:nvPr/>
          </p:nvSpPr>
          <p:spPr>
            <a:xfrm>
              <a:off x="7387443" y="6358164"/>
              <a:ext cx="3086871" cy="307777"/>
            </a:xfrm>
            <a:prstGeom prst="rect">
              <a:avLst/>
            </a:prstGeom>
            <a:noFill/>
          </p:spPr>
          <p:txBody>
            <a:bodyPr wrap="none" rtlCol="0">
              <a:spAutoFit/>
            </a:bodyPr>
            <a:lstStyle/>
            <a:p>
              <a:r>
                <a:rPr lang="en-US" sz="1400" dirty="0"/>
                <a:t>https://</a:t>
              </a:r>
              <a:r>
                <a:rPr lang="en-US" sz="1400" dirty="0" err="1"/>
                <a:t>dinhanhthi.com</a:t>
              </a:r>
              <a:r>
                <a:rPr lang="en-US" sz="1400" dirty="0"/>
                <a:t>/random-forest/</a:t>
              </a:r>
            </a:p>
          </p:txBody>
        </p:sp>
        <p:grpSp>
          <p:nvGrpSpPr>
            <p:cNvPr id="8" name="Group 7">
              <a:extLst>
                <a:ext uri="{FF2B5EF4-FFF2-40B4-BE49-F238E27FC236}">
                  <a16:creationId xmlns:a16="http://schemas.microsoft.com/office/drawing/2014/main" id="{02D7B0BE-A48C-DA89-8869-A9623BCF8C63}"/>
                </a:ext>
              </a:extLst>
            </p:cNvPr>
            <p:cNvGrpSpPr/>
            <p:nvPr/>
          </p:nvGrpSpPr>
          <p:grpSpPr>
            <a:xfrm>
              <a:off x="1620916" y="1373101"/>
              <a:ext cx="8950168" cy="5030159"/>
              <a:chOff x="4968362" y="1810485"/>
              <a:chExt cx="7160632" cy="4082547"/>
            </a:xfrm>
          </p:grpSpPr>
          <p:pic>
            <p:nvPicPr>
              <p:cNvPr id="3074" name="Picture 2" descr="An illustration of the random forest's idea.">
                <a:extLst>
                  <a:ext uri="{FF2B5EF4-FFF2-40B4-BE49-F238E27FC236}">
                    <a16:creationId xmlns:a16="http://schemas.microsoft.com/office/drawing/2014/main" id="{FFC04BE8-4FEC-9C86-8DF0-F6D0A74C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66" y="1810485"/>
                <a:ext cx="6958285" cy="40825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58861B7-8D73-98B4-3D38-0FF5734B2A17}"/>
                  </a:ext>
                </a:extLst>
              </p:cNvPr>
              <p:cNvPicPr>
                <a:picLocks noChangeAspect="1"/>
              </p:cNvPicPr>
              <p:nvPr/>
            </p:nvPicPr>
            <p:blipFill rotWithShape="1">
              <a:blip r:embed="rId4">
                <a:extLst>
                  <a:ext uri="{28A0092B-C50C-407E-A947-70E740481C1C}">
                    <a14:useLocalDpi xmlns:a14="http://schemas.microsoft.com/office/drawing/2010/main" val="0"/>
                  </a:ext>
                </a:extLst>
              </a:blip>
              <a:srcRect l="6383" t="10484" r="4829" b="38343"/>
              <a:stretch/>
            </p:blipFill>
            <p:spPr bwMode="auto">
              <a:xfrm>
                <a:off x="4968362" y="2876342"/>
                <a:ext cx="2020258" cy="116440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772A2BB-4C54-84EB-43DA-64ED1C506EE4}"/>
                  </a:ext>
                </a:extLst>
              </p:cNvPr>
              <p:cNvPicPr>
                <a:picLocks noChangeAspect="1"/>
              </p:cNvPicPr>
              <p:nvPr/>
            </p:nvPicPr>
            <p:blipFill rotWithShape="1">
              <a:blip r:embed="rId4">
                <a:extLst>
                  <a:ext uri="{28A0092B-C50C-407E-A947-70E740481C1C}">
                    <a14:useLocalDpi xmlns:a14="http://schemas.microsoft.com/office/drawing/2010/main" val="0"/>
                  </a:ext>
                </a:extLst>
              </a:blip>
              <a:srcRect l="6383" t="10484" r="4829" b="38343"/>
              <a:stretch/>
            </p:blipFill>
            <p:spPr bwMode="auto">
              <a:xfrm>
                <a:off x="7130061" y="2876342"/>
                <a:ext cx="2020258" cy="116440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A3B460B-6C44-48CB-B1D6-F16150D22DE3}"/>
                  </a:ext>
                </a:extLst>
              </p:cNvPr>
              <p:cNvPicPr>
                <a:picLocks noChangeAspect="1"/>
              </p:cNvPicPr>
              <p:nvPr/>
            </p:nvPicPr>
            <p:blipFill rotWithShape="1">
              <a:blip r:embed="rId4">
                <a:extLst>
                  <a:ext uri="{28A0092B-C50C-407E-A947-70E740481C1C}">
                    <a14:useLocalDpi xmlns:a14="http://schemas.microsoft.com/office/drawing/2010/main" val="0"/>
                  </a:ext>
                </a:extLst>
              </a:blip>
              <a:srcRect l="6383" t="10484" r="4829" b="38343"/>
              <a:stretch/>
            </p:blipFill>
            <p:spPr bwMode="auto">
              <a:xfrm>
                <a:off x="10108736" y="2894156"/>
                <a:ext cx="2020258" cy="1164406"/>
              </a:xfrm>
              <a:prstGeom prst="rect">
                <a:avLst/>
              </a:prstGeom>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323834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7800340" cy="695960"/>
          </a:xfrm>
          <a:prstGeom prst="rect">
            <a:avLst/>
          </a:prstGeom>
        </p:spPr>
        <p:txBody>
          <a:bodyPr vert="horz" wrap="square" lIns="0" tIns="12700" rIns="0" bIns="0" rtlCol="0">
            <a:spAutoFit/>
          </a:bodyPr>
          <a:lstStyle/>
          <a:p>
            <a:pPr marL="12700">
              <a:lnSpc>
                <a:spcPct val="100000"/>
              </a:lnSpc>
              <a:spcBef>
                <a:spcPts val="100"/>
              </a:spcBef>
            </a:pPr>
            <a:r>
              <a:rPr lang="en-US" sz="4400" dirty="0"/>
              <a:t>Application</a:t>
            </a:r>
            <a:endParaRPr sz="4400" dirty="0"/>
          </a:p>
        </p:txBody>
      </p:sp>
      <p:sp>
        <p:nvSpPr>
          <p:cNvPr id="6" name="object 6"/>
          <p:cNvSpPr/>
          <p:nvPr/>
        </p:nvSpPr>
        <p:spPr>
          <a:xfrm>
            <a:off x="357189" y="1153293"/>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grpSp>
        <p:nvGrpSpPr>
          <p:cNvPr id="9326" name="Group 9325">
            <a:extLst>
              <a:ext uri="{FF2B5EF4-FFF2-40B4-BE49-F238E27FC236}">
                <a16:creationId xmlns:a16="http://schemas.microsoft.com/office/drawing/2014/main" id="{F987BA2C-0DBA-0A7D-EA42-527B39F2496B}"/>
              </a:ext>
            </a:extLst>
          </p:cNvPr>
          <p:cNvGrpSpPr/>
          <p:nvPr/>
        </p:nvGrpSpPr>
        <p:grpSpPr>
          <a:xfrm>
            <a:off x="357189" y="2342175"/>
            <a:ext cx="5893598" cy="3608853"/>
            <a:chOff x="357189" y="2342175"/>
            <a:chExt cx="5893598" cy="3608853"/>
          </a:xfrm>
        </p:grpSpPr>
        <p:grpSp>
          <p:nvGrpSpPr>
            <p:cNvPr id="54" name="Group 53">
              <a:extLst>
                <a:ext uri="{FF2B5EF4-FFF2-40B4-BE49-F238E27FC236}">
                  <a16:creationId xmlns:a16="http://schemas.microsoft.com/office/drawing/2014/main" id="{E7A30008-2109-B7CC-AF77-065582BF47B6}"/>
                </a:ext>
              </a:extLst>
            </p:cNvPr>
            <p:cNvGrpSpPr/>
            <p:nvPr/>
          </p:nvGrpSpPr>
          <p:grpSpPr>
            <a:xfrm>
              <a:off x="357189" y="2528838"/>
              <a:ext cx="2847420" cy="3263397"/>
              <a:chOff x="431942" y="2165584"/>
              <a:chExt cx="2847420" cy="3263397"/>
            </a:xfrm>
          </p:grpSpPr>
          <p:cxnSp>
            <p:nvCxnSpPr>
              <p:cNvPr id="10" name="Straight Connector 9">
                <a:extLst>
                  <a:ext uri="{FF2B5EF4-FFF2-40B4-BE49-F238E27FC236}">
                    <a16:creationId xmlns:a16="http://schemas.microsoft.com/office/drawing/2014/main" id="{1E454A1D-159B-9B63-A4FF-F0F33D15ED97}"/>
                  </a:ext>
                </a:extLst>
              </p:cNvPr>
              <p:cNvCxnSpPr>
                <a:cxnSpLocks/>
              </p:cNvCxnSpPr>
              <p:nvPr/>
            </p:nvCxnSpPr>
            <p:spPr>
              <a:xfrm flipV="1">
                <a:off x="750317" y="2421145"/>
                <a:ext cx="0" cy="1830124"/>
              </a:xfrm>
              <a:prstGeom prst="line">
                <a:avLst/>
              </a:prstGeom>
              <a:ln w="222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6810D4F-63B6-8AD4-A91B-770ADF73A9D1}"/>
                  </a:ext>
                </a:extLst>
              </p:cNvPr>
              <p:cNvCxnSpPr>
                <a:cxnSpLocks/>
              </p:cNvCxnSpPr>
              <p:nvPr/>
            </p:nvCxnSpPr>
            <p:spPr>
              <a:xfrm>
                <a:off x="2506452" y="2165584"/>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427408F-39C3-A0E6-ED07-A3117E24C7B5}"/>
                  </a:ext>
                </a:extLst>
              </p:cNvPr>
              <p:cNvCxnSpPr>
                <a:cxnSpLocks/>
              </p:cNvCxnSpPr>
              <p:nvPr/>
            </p:nvCxnSpPr>
            <p:spPr>
              <a:xfrm>
                <a:off x="2506452" y="2704203"/>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36E1FE-6C70-D3A5-AF3E-BBC5DC720A99}"/>
                  </a:ext>
                </a:extLst>
              </p:cNvPr>
              <p:cNvCxnSpPr>
                <a:cxnSpLocks/>
              </p:cNvCxnSpPr>
              <p:nvPr/>
            </p:nvCxnSpPr>
            <p:spPr>
              <a:xfrm>
                <a:off x="2506452" y="3253383"/>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98BCBF0-1929-C0B2-FD7F-E9744281C392}"/>
                  </a:ext>
                </a:extLst>
              </p:cNvPr>
              <p:cNvCxnSpPr>
                <a:cxnSpLocks/>
              </p:cNvCxnSpPr>
              <p:nvPr/>
            </p:nvCxnSpPr>
            <p:spPr>
              <a:xfrm>
                <a:off x="2506452" y="3802563"/>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C1173FD-C316-9787-ADD3-27DD030E3193}"/>
                  </a:ext>
                </a:extLst>
              </p:cNvPr>
              <p:cNvCxnSpPr>
                <a:cxnSpLocks/>
              </p:cNvCxnSpPr>
              <p:nvPr/>
            </p:nvCxnSpPr>
            <p:spPr>
              <a:xfrm>
                <a:off x="2506452" y="4341182"/>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24DE0B3-0848-095F-CAC8-115E11568655}"/>
                  </a:ext>
                </a:extLst>
              </p:cNvPr>
              <p:cNvCxnSpPr>
                <a:cxnSpLocks/>
              </p:cNvCxnSpPr>
              <p:nvPr/>
            </p:nvCxnSpPr>
            <p:spPr>
              <a:xfrm>
                <a:off x="2506452" y="4879801"/>
                <a:ext cx="772910"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502B74A-F3DA-28E8-5F40-B0BF05049EF3}"/>
                  </a:ext>
                </a:extLst>
              </p:cNvPr>
              <p:cNvCxnSpPr>
                <a:cxnSpLocks/>
              </p:cNvCxnSpPr>
              <p:nvPr/>
            </p:nvCxnSpPr>
            <p:spPr>
              <a:xfrm>
                <a:off x="1917729" y="5428981"/>
                <a:ext cx="1361633"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6F9CB21-14C8-A3DF-F88D-21368BEA600F}"/>
                  </a:ext>
                </a:extLst>
              </p:cNvPr>
              <p:cNvCxnSpPr>
                <a:cxnSpLocks/>
              </p:cNvCxnSpPr>
              <p:nvPr/>
            </p:nvCxnSpPr>
            <p:spPr>
              <a:xfrm flipV="1">
                <a:off x="2506452" y="2165584"/>
                <a:ext cx="0" cy="538619"/>
              </a:xfrm>
              <a:prstGeom prst="line">
                <a:avLst/>
              </a:prstGeom>
              <a:ln w="2222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DB8582B-C0CD-B2BC-8BC8-9AE7C5EF5C95}"/>
                  </a:ext>
                </a:extLst>
              </p:cNvPr>
              <p:cNvCxnSpPr>
                <a:cxnSpLocks/>
              </p:cNvCxnSpPr>
              <p:nvPr/>
            </p:nvCxnSpPr>
            <p:spPr>
              <a:xfrm flipV="1">
                <a:off x="2506452" y="4341182"/>
                <a:ext cx="0" cy="538619"/>
              </a:xfrm>
              <a:prstGeom prst="line">
                <a:avLst/>
              </a:prstGeom>
              <a:ln w="2222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9DF96A-3C4D-7C9F-4F95-3AD68F3F590F}"/>
                  </a:ext>
                </a:extLst>
              </p:cNvPr>
              <p:cNvCxnSpPr>
                <a:cxnSpLocks/>
              </p:cNvCxnSpPr>
              <p:nvPr/>
            </p:nvCxnSpPr>
            <p:spPr>
              <a:xfrm flipH="1" flipV="1">
                <a:off x="2501435" y="3253383"/>
                <a:ext cx="5017" cy="549180"/>
              </a:xfrm>
              <a:prstGeom prst="line">
                <a:avLst/>
              </a:prstGeom>
              <a:ln w="2222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6E0221B-D4BF-2DF0-B7A2-B8D19C3AD1B1}"/>
                  </a:ext>
                </a:extLst>
              </p:cNvPr>
              <p:cNvCxnSpPr>
                <a:cxnSpLocks/>
              </p:cNvCxnSpPr>
              <p:nvPr/>
            </p:nvCxnSpPr>
            <p:spPr>
              <a:xfrm>
                <a:off x="750317" y="2421145"/>
                <a:ext cx="1751118"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47EFBA3-B0D3-CDF5-C335-CBCAA93D91C4}"/>
                  </a:ext>
                </a:extLst>
              </p:cNvPr>
              <p:cNvCxnSpPr>
                <a:cxnSpLocks/>
              </p:cNvCxnSpPr>
              <p:nvPr/>
            </p:nvCxnSpPr>
            <p:spPr>
              <a:xfrm>
                <a:off x="1334023" y="3519260"/>
                <a:ext cx="1167412"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0CE823A-FBF1-F44E-680D-2D9E70DE253D}"/>
                  </a:ext>
                </a:extLst>
              </p:cNvPr>
              <p:cNvCxnSpPr>
                <a:cxnSpLocks/>
              </p:cNvCxnSpPr>
              <p:nvPr/>
            </p:nvCxnSpPr>
            <p:spPr>
              <a:xfrm>
                <a:off x="1917729" y="4612140"/>
                <a:ext cx="58370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BE44558-D113-CDE2-D414-EE07DCBA691B}"/>
                  </a:ext>
                </a:extLst>
              </p:cNvPr>
              <p:cNvCxnSpPr>
                <a:cxnSpLocks/>
              </p:cNvCxnSpPr>
              <p:nvPr/>
            </p:nvCxnSpPr>
            <p:spPr>
              <a:xfrm flipV="1">
                <a:off x="1917729" y="4610491"/>
                <a:ext cx="0" cy="818490"/>
              </a:xfrm>
              <a:prstGeom prst="line">
                <a:avLst/>
              </a:prstGeom>
              <a:ln w="2222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E626AEB-E420-F167-A4AE-DA6076FBB2BF}"/>
                  </a:ext>
                </a:extLst>
              </p:cNvPr>
              <p:cNvCxnSpPr>
                <a:cxnSpLocks/>
              </p:cNvCxnSpPr>
              <p:nvPr/>
            </p:nvCxnSpPr>
            <p:spPr>
              <a:xfrm>
                <a:off x="1334023" y="5015061"/>
                <a:ext cx="58370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F415BBE-C773-36E1-E64A-974F18798581}"/>
                  </a:ext>
                </a:extLst>
              </p:cNvPr>
              <p:cNvCxnSpPr>
                <a:cxnSpLocks/>
              </p:cNvCxnSpPr>
              <p:nvPr/>
            </p:nvCxnSpPr>
            <p:spPr>
              <a:xfrm flipV="1">
                <a:off x="1334023" y="3519260"/>
                <a:ext cx="0" cy="1495801"/>
              </a:xfrm>
              <a:prstGeom prst="line">
                <a:avLst/>
              </a:prstGeom>
              <a:ln w="2222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415D78D-E772-7241-CC30-0F6461BA3014}"/>
                  </a:ext>
                </a:extLst>
              </p:cNvPr>
              <p:cNvCxnSpPr>
                <a:cxnSpLocks/>
              </p:cNvCxnSpPr>
              <p:nvPr/>
            </p:nvCxnSpPr>
            <p:spPr>
              <a:xfrm>
                <a:off x="431942" y="3315161"/>
                <a:ext cx="318375"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B87C98-001E-D360-CBD2-63FB5DB0FD22}"/>
                  </a:ext>
                </a:extLst>
              </p:cNvPr>
              <p:cNvCxnSpPr>
                <a:cxnSpLocks/>
              </p:cNvCxnSpPr>
              <p:nvPr/>
            </p:nvCxnSpPr>
            <p:spPr>
              <a:xfrm>
                <a:off x="750317" y="4251269"/>
                <a:ext cx="583706" cy="0"/>
              </a:xfrm>
              <a:prstGeom prst="line">
                <a:avLst/>
              </a:prstGeom>
              <a:ln w="22225"/>
            </p:spPr>
            <p:style>
              <a:lnRef idx="1">
                <a:schemeClr val="dk1"/>
              </a:lnRef>
              <a:fillRef idx="0">
                <a:schemeClr val="dk1"/>
              </a:fillRef>
              <a:effectRef idx="0">
                <a:schemeClr val="dk1"/>
              </a:effectRef>
              <a:fontRef idx="minor">
                <a:schemeClr val="tx1"/>
              </a:fontRef>
            </p:style>
          </p:cxnSp>
        </p:grpSp>
        <p:sp>
          <p:nvSpPr>
            <p:cNvPr id="55" name="Rectangle 54">
              <a:extLst>
                <a:ext uri="{FF2B5EF4-FFF2-40B4-BE49-F238E27FC236}">
                  <a16:creationId xmlns:a16="http://schemas.microsoft.com/office/drawing/2014/main" id="{3CD29457-E13D-D51E-62DF-A41B04081962}"/>
                </a:ext>
              </a:extLst>
            </p:cNvPr>
            <p:cNvSpPr/>
            <p:nvPr/>
          </p:nvSpPr>
          <p:spPr>
            <a:xfrm>
              <a:off x="3371371" y="2342178"/>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16" name="Rectangle 9215">
              <a:extLst>
                <a:ext uri="{FF2B5EF4-FFF2-40B4-BE49-F238E27FC236}">
                  <a16:creationId xmlns:a16="http://schemas.microsoft.com/office/drawing/2014/main" id="{AAE81365-8857-631E-9160-65C700B6AA67}"/>
                </a:ext>
              </a:extLst>
            </p:cNvPr>
            <p:cNvSpPr/>
            <p:nvPr/>
          </p:nvSpPr>
          <p:spPr>
            <a:xfrm>
              <a:off x="4160317" y="234217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19" name="Rectangle 9218">
              <a:extLst>
                <a:ext uri="{FF2B5EF4-FFF2-40B4-BE49-F238E27FC236}">
                  <a16:creationId xmlns:a16="http://schemas.microsoft.com/office/drawing/2014/main" id="{9D24B63B-656E-03F7-E769-B14CDA62ED5E}"/>
                </a:ext>
              </a:extLst>
            </p:cNvPr>
            <p:cNvSpPr/>
            <p:nvPr/>
          </p:nvSpPr>
          <p:spPr>
            <a:xfrm>
              <a:off x="4674396" y="234266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21" name="Rectangle 9220">
              <a:extLst>
                <a:ext uri="{FF2B5EF4-FFF2-40B4-BE49-F238E27FC236}">
                  <a16:creationId xmlns:a16="http://schemas.microsoft.com/office/drawing/2014/main" id="{8905A15D-E58A-7B61-9753-A26CCC8E8614}"/>
                </a:ext>
              </a:extLst>
            </p:cNvPr>
            <p:cNvSpPr/>
            <p:nvPr/>
          </p:nvSpPr>
          <p:spPr>
            <a:xfrm>
              <a:off x="3638227" y="2342176"/>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22" name="Rectangle 9221">
              <a:extLst>
                <a:ext uri="{FF2B5EF4-FFF2-40B4-BE49-F238E27FC236}">
                  <a16:creationId xmlns:a16="http://schemas.microsoft.com/office/drawing/2014/main" id="{DAC08B7C-0C85-20F1-BA46-37C4220CDE71}"/>
                </a:ext>
              </a:extLst>
            </p:cNvPr>
            <p:cNvSpPr/>
            <p:nvPr/>
          </p:nvSpPr>
          <p:spPr>
            <a:xfrm>
              <a:off x="4936490" y="234217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32" name="Rectangle 9231">
              <a:extLst>
                <a:ext uri="{FF2B5EF4-FFF2-40B4-BE49-F238E27FC236}">
                  <a16:creationId xmlns:a16="http://schemas.microsoft.com/office/drawing/2014/main" id="{B16CC3F6-6DDC-9258-D529-5FD841F16554}"/>
                </a:ext>
              </a:extLst>
            </p:cNvPr>
            <p:cNvSpPr/>
            <p:nvPr/>
          </p:nvSpPr>
          <p:spPr>
            <a:xfrm>
              <a:off x="3364698" y="2883389"/>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34" name="Rectangle 9233">
              <a:extLst>
                <a:ext uri="{FF2B5EF4-FFF2-40B4-BE49-F238E27FC236}">
                  <a16:creationId xmlns:a16="http://schemas.microsoft.com/office/drawing/2014/main" id="{546E77FB-6500-A5C5-2F0E-60024E32C406}"/>
                </a:ext>
              </a:extLst>
            </p:cNvPr>
            <p:cNvSpPr/>
            <p:nvPr/>
          </p:nvSpPr>
          <p:spPr>
            <a:xfrm>
              <a:off x="4406671" y="288338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35" name="Rectangle 9234">
              <a:extLst>
                <a:ext uri="{FF2B5EF4-FFF2-40B4-BE49-F238E27FC236}">
                  <a16:creationId xmlns:a16="http://schemas.microsoft.com/office/drawing/2014/main" id="{F6C84E10-B173-02A6-8CAA-194E0FA15E72}"/>
                </a:ext>
              </a:extLst>
            </p:cNvPr>
            <p:cNvSpPr/>
            <p:nvPr/>
          </p:nvSpPr>
          <p:spPr>
            <a:xfrm>
              <a:off x="4667723" y="288387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37" name="Rectangle 9236">
              <a:extLst>
                <a:ext uri="{FF2B5EF4-FFF2-40B4-BE49-F238E27FC236}">
                  <a16:creationId xmlns:a16="http://schemas.microsoft.com/office/drawing/2014/main" id="{44CAC427-05ED-ECE9-7DCE-8939DFBB9EF6}"/>
                </a:ext>
              </a:extLst>
            </p:cNvPr>
            <p:cNvSpPr/>
            <p:nvPr/>
          </p:nvSpPr>
          <p:spPr>
            <a:xfrm>
              <a:off x="3631554" y="288338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38" name="Rectangle 9237">
              <a:extLst>
                <a:ext uri="{FF2B5EF4-FFF2-40B4-BE49-F238E27FC236}">
                  <a16:creationId xmlns:a16="http://schemas.microsoft.com/office/drawing/2014/main" id="{99A175A4-13A0-3DCF-1926-61EB9894E6F1}"/>
                </a:ext>
              </a:extLst>
            </p:cNvPr>
            <p:cNvSpPr/>
            <p:nvPr/>
          </p:nvSpPr>
          <p:spPr>
            <a:xfrm>
              <a:off x="4929817" y="2883386"/>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40" name="Rectangle 9239">
              <a:extLst>
                <a:ext uri="{FF2B5EF4-FFF2-40B4-BE49-F238E27FC236}">
                  <a16:creationId xmlns:a16="http://schemas.microsoft.com/office/drawing/2014/main" id="{22A3BFF7-0990-FC8C-3EC1-498931577E6F}"/>
                </a:ext>
              </a:extLst>
            </p:cNvPr>
            <p:cNvSpPr/>
            <p:nvPr/>
          </p:nvSpPr>
          <p:spPr>
            <a:xfrm>
              <a:off x="5979916" y="288338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43" name="Rectangle 9242">
              <a:extLst>
                <a:ext uri="{FF2B5EF4-FFF2-40B4-BE49-F238E27FC236}">
                  <a16:creationId xmlns:a16="http://schemas.microsoft.com/office/drawing/2014/main" id="{6B3FF854-D947-ABA5-2906-6B738A4B78FD}"/>
                </a:ext>
              </a:extLst>
            </p:cNvPr>
            <p:cNvSpPr/>
            <p:nvPr/>
          </p:nvSpPr>
          <p:spPr>
            <a:xfrm>
              <a:off x="3364698" y="3432569"/>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45" name="Rectangle 9244">
              <a:extLst>
                <a:ext uri="{FF2B5EF4-FFF2-40B4-BE49-F238E27FC236}">
                  <a16:creationId xmlns:a16="http://schemas.microsoft.com/office/drawing/2014/main" id="{7E57F6DE-4E15-61CD-5F96-AA532E37F3AB}"/>
                </a:ext>
              </a:extLst>
            </p:cNvPr>
            <p:cNvSpPr/>
            <p:nvPr/>
          </p:nvSpPr>
          <p:spPr>
            <a:xfrm>
              <a:off x="4406671" y="343256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46" name="Rectangle 9245">
              <a:extLst>
                <a:ext uri="{FF2B5EF4-FFF2-40B4-BE49-F238E27FC236}">
                  <a16:creationId xmlns:a16="http://schemas.microsoft.com/office/drawing/2014/main" id="{5B705B42-44AE-F6DC-18AB-36187FF3D985}"/>
                </a:ext>
              </a:extLst>
            </p:cNvPr>
            <p:cNvSpPr/>
            <p:nvPr/>
          </p:nvSpPr>
          <p:spPr>
            <a:xfrm>
              <a:off x="4667723" y="343305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48" name="Rectangle 9247">
              <a:extLst>
                <a:ext uri="{FF2B5EF4-FFF2-40B4-BE49-F238E27FC236}">
                  <a16:creationId xmlns:a16="http://schemas.microsoft.com/office/drawing/2014/main" id="{477B822A-F3C3-66F0-3F09-C1105CE557C4}"/>
                </a:ext>
              </a:extLst>
            </p:cNvPr>
            <p:cNvSpPr/>
            <p:nvPr/>
          </p:nvSpPr>
          <p:spPr>
            <a:xfrm>
              <a:off x="3631554" y="343256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49" name="Rectangle 9248">
              <a:extLst>
                <a:ext uri="{FF2B5EF4-FFF2-40B4-BE49-F238E27FC236}">
                  <a16:creationId xmlns:a16="http://schemas.microsoft.com/office/drawing/2014/main" id="{D81361EF-4B1A-53F5-433E-BE75D5E7AECD}"/>
                </a:ext>
              </a:extLst>
            </p:cNvPr>
            <p:cNvSpPr/>
            <p:nvPr/>
          </p:nvSpPr>
          <p:spPr>
            <a:xfrm>
              <a:off x="4929817" y="3432566"/>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50" name="Rectangle 9249">
              <a:extLst>
                <a:ext uri="{FF2B5EF4-FFF2-40B4-BE49-F238E27FC236}">
                  <a16:creationId xmlns:a16="http://schemas.microsoft.com/office/drawing/2014/main" id="{EC257193-260A-6266-41B5-D278499F621A}"/>
                </a:ext>
              </a:extLst>
            </p:cNvPr>
            <p:cNvSpPr/>
            <p:nvPr/>
          </p:nvSpPr>
          <p:spPr>
            <a:xfrm>
              <a:off x="5459481" y="343256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51" name="Rectangle 9250">
              <a:extLst>
                <a:ext uri="{FF2B5EF4-FFF2-40B4-BE49-F238E27FC236}">
                  <a16:creationId xmlns:a16="http://schemas.microsoft.com/office/drawing/2014/main" id="{6B0E9272-A199-02B2-D341-2ABF109BDF76}"/>
                </a:ext>
              </a:extLst>
            </p:cNvPr>
            <p:cNvSpPr/>
            <p:nvPr/>
          </p:nvSpPr>
          <p:spPr>
            <a:xfrm>
              <a:off x="5988794" y="343256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52" name="Rectangle 9251">
              <a:extLst>
                <a:ext uri="{FF2B5EF4-FFF2-40B4-BE49-F238E27FC236}">
                  <a16:creationId xmlns:a16="http://schemas.microsoft.com/office/drawing/2014/main" id="{1D3252B3-785C-303E-1D9C-0E1F167C0A76}"/>
                </a:ext>
              </a:extLst>
            </p:cNvPr>
            <p:cNvSpPr/>
            <p:nvPr/>
          </p:nvSpPr>
          <p:spPr>
            <a:xfrm>
              <a:off x="5195003" y="343256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53" name="Rectangle 9252">
              <a:extLst>
                <a:ext uri="{FF2B5EF4-FFF2-40B4-BE49-F238E27FC236}">
                  <a16:creationId xmlns:a16="http://schemas.microsoft.com/office/drawing/2014/main" id="{9FBC89B5-341D-2B3D-D27F-B7E695432FEA}"/>
                </a:ext>
              </a:extLst>
            </p:cNvPr>
            <p:cNvSpPr/>
            <p:nvPr/>
          </p:nvSpPr>
          <p:spPr>
            <a:xfrm>
              <a:off x="5724927" y="343256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54" name="Rectangle 9253">
              <a:extLst>
                <a:ext uri="{FF2B5EF4-FFF2-40B4-BE49-F238E27FC236}">
                  <a16:creationId xmlns:a16="http://schemas.microsoft.com/office/drawing/2014/main" id="{68510F00-AAE1-9D24-5AD0-D12265B3ABB1}"/>
                </a:ext>
              </a:extLst>
            </p:cNvPr>
            <p:cNvSpPr/>
            <p:nvPr/>
          </p:nvSpPr>
          <p:spPr>
            <a:xfrm>
              <a:off x="3371371" y="396313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56" name="Rectangle 9255">
              <a:extLst>
                <a:ext uri="{FF2B5EF4-FFF2-40B4-BE49-F238E27FC236}">
                  <a16:creationId xmlns:a16="http://schemas.microsoft.com/office/drawing/2014/main" id="{3F57DD1D-DF50-001B-A378-E62930D79424}"/>
                </a:ext>
              </a:extLst>
            </p:cNvPr>
            <p:cNvSpPr/>
            <p:nvPr/>
          </p:nvSpPr>
          <p:spPr>
            <a:xfrm>
              <a:off x="4413344" y="396312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59" name="Rectangle 9258">
              <a:extLst>
                <a:ext uri="{FF2B5EF4-FFF2-40B4-BE49-F238E27FC236}">
                  <a16:creationId xmlns:a16="http://schemas.microsoft.com/office/drawing/2014/main" id="{31C7D414-183F-4E2A-06E3-2C11EEC6144C}"/>
                </a:ext>
              </a:extLst>
            </p:cNvPr>
            <p:cNvSpPr/>
            <p:nvPr/>
          </p:nvSpPr>
          <p:spPr>
            <a:xfrm>
              <a:off x="3638227" y="3963128"/>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61" name="Rectangle 9260">
              <a:extLst>
                <a:ext uri="{FF2B5EF4-FFF2-40B4-BE49-F238E27FC236}">
                  <a16:creationId xmlns:a16="http://schemas.microsoft.com/office/drawing/2014/main" id="{43822D80-0AC7-DA84-865D-57B8A1A1BB90}"/>
                </a:ext>
              </a:extLst>
            </p:cNvPr>
            <p:cNvSpPr/>
            <p:nvPr/>
          </p:nvSpPr>
          <p:spPr>
            <a:xfrm>
              <a:off x="5466154" y="3963128"/>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63" name="Rectangle 9262">
              <a:extLst>
                <a:ext uri="{FF2B5EF4-FFF2-40B4-BE49-F238E27FC236}">
                  <a16:creationId xmlns:a16="http://schemas.microsoft.com/office/drawing/2014/main" id="{0DFD6DD3-D4F1-9D3F-FD48-4F023A1B36D3}"/>
                </a:ext>
              </a:extLst>
            </p:cNvPr>
            <p:cNvSpPr/>
            <p:nvPr/>
          </p:nvSpPr>
          <p:spPr>
            <a:xfrm>
              <a:off x="5201676" y="396312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64" name="Rectangle 9263">
              <a:extLst>
                <a:ext uri="{FF2B5EF4-FFF2-40B4-BE49-F238E27FC236}">
                  <a16:creationId xmlns:a16="http://schemas.microsoft.com/office/drawing/2014/main" id="{8E48A592-1781-0781-01E3-9D72A28EB250}"/>
                </a:ext>
              </a:extLst>
            </p:cNvPr>
            <p:cNvSpPr/>
            <p:nvPr/>
          </p:nvSpPr>
          <p:spPr>
            <a:xfrm>
              <a:off x="5731600" y="396312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65" name="Rectangle 9264">
              <a:extLst>
                <a:ext uri="{FF2B5EF4-FFF2-40B4-BE49-F238E27FC236}">
                  <a16:creationId xmlns:a16="http://schemas.microsoft.com/office/drawing/2014/main" id="{7363C211-DB72-56A7-5337-700E57DF79C2}"/>
                </a:ext>
              </a:extLst>
            </p:cNvPr>
            <p:cNvSpPr/>
            <p:nvPr/>
          </p:nvSpPr>
          <p:spPr>
            <a:xfrm>
              <a:off x="3364698" y="452295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66" name="Rectangle 9265">
              <a:extLst>
                <a:ext uri="{FF2B5EF4-FFF2-40B4-BE49-F238E27FC236}">
                  <a16:creationId xmlns:a16="http://schemas.microsoft.com/office/drawing/2014/main" id="{4A528DDA-1081-76CE-9C1C-9E36782B899B}"/>
                </a:ext>
              </a:extLst>
            </p:cNvPr>
            <p:cNvSpPr/>
            <p:nvPr/>
          </p:nvSpPr>
          <p:spPr>
            <a:xfrm>
              <a:off x="4153644" y="4522956"/>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67" name="Rectangle 9266">
              <a:extLst>
                <a:ext uri="{FF2B5EF4-FFF2-40B4-BE49-F238E27FC236}">
                  <a16:creationId xmlns:a16="http://schemas.microsoft.com/office/drawing/2014/main" id="{8FAE3E9C-24C7-91DE-97B4-B1471BF8DB4B}"/>
                </a:ext>
              </a:extLst>
            </p:cNvPr>
            <p:cNvSpPr/>
            <p:nvPr/>
          </p:nvSpPr>
          <p:spPr>
            <a:xfrm>
              <a:off x="4406671" y="4522956"/>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69" name="Rectangle 9268">
              <a:extLst>
                <a:ext uri="{FF2B5EF4-FFF2-40B4-BE49-F238E27FC236}">
                  <a16:creationId xmlns:a16="http://schemas.microsoft.com/office/drawing/2014/main" id="{F30BD113-D50A-5BED-8048-5F0382321BD7}"/>
                </a:ext>
              </a:extLst>
            </p:cNvPr>
            <p:cNvSpPr/>
            <p:nvPr/>
          </p:nvSpPr>
          <p:spPr>
            <a:xfrm>
              <a:off x="3898324" y="4522954"/>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72" name="Rectangle 9271">
              <a:extLst>
                <a:ext uri="{FF2B5EF4-FFF2-40B4-BE49-F238E27FC236}">
                  <a16:creationId xmlns:a16="http://schemas.microsoft.com/office/drawing/2014/main" id="{138DC087-0BE9-5DDB-179C-435F7A863280}"/>
                </a:ext>
              </a:extLst>
            </p:cNvPr>
            <p:cNvSpPr/>
            <p:nvPr/>
          </p:nvSpPr>
          <p:spPr>
            <a:xfrm>
              <a:off x="5459481" y="452295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74" name="Rectangle 9273">
              <a:extLst>
                <a:ext uri="{FF2B5EF4-FFF2-40B4-BE49-F238E27FC236}">
                  <a16:creationId xmlns:a16="http://schemas.microsoft.com/office/drawing/2014/main" id="{C0CB86C3-0D26-80B5-27E0-5066D7B127B4}"/>
                </a:ext>
              </a:extLst>
            </p:cNvPr>
            <p:cNvSpPr/>
            <p:nvPr/>
          </p:nvSpPr>
          <p:spPr>
            <a:xfrm>
              <a:off x="5195003" y="4522955"/>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75" name="Rectangle 9274">
              <a:extLst>
                <a:ext uri="{FF2B5EF4-FFF2-40B4-BE49-F238E27FC236}">
                  <a16:creationId xmlns:a16="http://schemas.microsoft.com/office/drawing/2014/main" id="{B495EB74-C9DA-33E2-FED6-EE913F91F9DC}"/>
                </a:ext>
              </a:extLst>
            </p:cNvPr>
            <p:cNvSpPr/>
            <p:nvPr/>
          </p:nvSpPr>
          <p:spPr>
            <a:xfrm>
              <a:off x="5724927" y="4522955"/>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77" name="Rectangle 9276">
              <a:extLst>
                <a:ext uri="{FF2B5EF4-FFF2-40B4-BE49-F238E27FC236}">
                  <a16:creationId xmlns:a16="http://schemas.microsoft.com/office/drawing/2014/main" id="{6B05E329-E416-A4D1-ADE7-153359E54F09}"/>
                </a:ext>
              </a:extLst>
            </p:cNvPr>
            <p:cNvSpPr/>
            <p:nvPr/>
          </p:nvSpPr>
          <p:spPr>
            <a:xfrm>
              <a:off x="4160317" y="5058986"/>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78" name="Rectangle 9277">
              <a:extLst>
                <a:ext uri="{FF2B5EF4-FFF2-40B4-BE49-F238E27FC236}">
                  <a16:creationId xmlns:a16="http://schemas.microsoft.com/office/drawing/2014/main" id="{030DCD0F-45EA-F9D6-9B3B-FDD9ABBEC615}"/>
                </a:ext>
              </a:extLst>
            </p:cNvPr>
            <p:cNvSpPr/>
            <p:nvPr/>
          </p:nvSpPr>
          <p:spPr>
            <a:xfrm>
              <a:off x="4413344" y="5058986"/>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79" name="Rectangle 9278">
              <a:extLst>
                <a:ext uri="{FF2B5EF4-FFF2-40B4-BE49-F238E27FC236}">
                  <a16:creationId xmlns:a16="http://schemas.microsoft.com/office/drawing/2014/main" id="{FECC9138-CCCA-BA78-E88C-B877C27D55AC}"/>
                </a:ext>
              </a:extLst>
            </p:cNvPr>
            <p:cNvSpPr/>
            <p:nvPr/>
          </p:nvSpPr>
          <p:spPr>
            <a:xfrm>
              <a:off x="4674396" y="505947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80" name="Rectangle 9279">
              <a:extLst>
                <a:ext uri="{FF2B5EF4-FFF2-40B4-BE49-F238E27FC236}">
                  <a16:creationId xmlns:a16="http://schemas.microsoft.com/office/drawing/2014/main" id="{977F85BC-C720-2FCD-8530-00602F08B486}"/>
                </a:ext>
              </a:extLst>
            </p:cNvPr>
            <p:cNvSpPr/>
            <p:nvPr/>
          </p:nvSpPr>
          <p:spPr>
            <a:xfrm>
              <a:off x="3904997" y="5058984"/>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82" name="Rectangle 9281">
              <a:extLst>
                <a:ext uri="{FF2B5EF4-FFF2-40B4-BE49-F238E27FC236}">
                  <a16:creationId xmlns:a16="http://schemas.microsoft.com/office/drawing/2014/main" id="{5A7F4F8A-52E3-95F1-69F2-1F1CF7A2CBCF}"/>
                </a:ext>
              </a:extLst>
            </p:cNvPr>
            <p:cNvSpPr/>
            <p:nvPr/>
          </p:nvSpPr>
          <p:spPr>
            <a:xfrm>
              <a:off x="4936490" y="5058984"/>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83" name="Rectangle 9282">
              <a:extLst>
                <a:ext uri="{FF2B5EF4-FFF2-40B4-BE49-F238E27FC236}">
                  <a16:creationId xmlns:a16="http://schemas.microsoft.com/office/drawing/2014/main" id="{0E77A6CD-F9A0-8375-4DCF-5490A6E68A80}"/>
                </a:ext>
              </a:extLst>
            </p:cNvPr>
            <p:cNvSpPr/>
            <p:nvPr/>
          </p:nvSpPr>
          <p:spPr>
            <a:xfrm>
              <a:off x="5466154" y="505898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84" name="Rectangle 9283">
              <a:extLst>
                <a:ext uri="{FF2B5EF4-FFF2-40B4-BE49-F238E27FC236}">
                  <a16:creationId xmlns:a16="http://schemas.microsoft.com/office/drawing/2014/main" id="{7415626F-0558-4DFB-4544-C0AADC0F44DB}"/>
                </a:ext>
              </a:extLst>
            </p:cNvPr>
            <p:cNvSpPr/>
            <p:nvPr/>
          </p:nvSpPr>
          <p:spPr>
            <a:xfrm>
              <a:off x="5995467" y="505898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85" name="Rectangle 9284">
              <a:extLst>
                <a:ext uri="{FF2B5EF4-FFF2-40B4-BE49-F238E27FC236}">
                  <a16:creationId xmlns:a16="http://schemas.microsoft.com/office/drawing/2014/main" id="{0D77B6C8-3077-606E-D140-00CB2B16AC7E}"/>
                </a:ext>
              </a:extLst>
            </p:cNvPr>
            <p:cNvSpPr/>
            <p:nvPr/>
          </p:nvSpPr>
          <p:spPr>
            <a:xfrm>
              <a:off x="5201676" y="5058985"/>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86" name="Rectangle 9285">
              <a:extLst>
                <a:ext uri="{FF2B5EF4-FFF2-40B4-BE49-F238E27FC236}">
                  <a16:creationId xmlns:a16="http://schemas.microsoft.com/office/drawing/2014/main" id="{4EB16ECD-397C-A32F-26CE-BFE4B9168862}"/>
                </a:ext>
              </a:extLst>
            </p:cNvPr>
            <p:cNvSpPr/>
            <p:nvPr/>
          </p:nvSpPr>
          <p:spPr>
            <a:xfrm>
              <a:off x="5731600" y="5058985"/>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88" name="Rectangle 9287">
              <a:extLst>
                <a:ext uri="{FF2B5EF4-FFF2-40B4-BE49-F238E27FC236}">
                  <a16:creationId xmlns:a16="http://schemas.microsoft.com/office/drawing/2014/main" id="{4BD94112-B8F1-3DDE-1C8A-0781FD6BE9A7}"/>
                </a:ext>
              </a:extLst>
            </p:cNvPr>
            <p:cNvSpPr/>
            <p:nvPr/>
          </p:nvSpPr>
          <p:spPr>
            <a:xfrm>
              <a:off x="4160317" y="5582402"/>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90" name="Rectangle 9289">
              <a:extLst>
                <a:ext uri="{FF2B5EF4-FFF2-40B4-BE49-F238E27FC236}">
                  <a16:creationId xmlns:a16="http://schemas.microsoft.com/office/drawing/2014/main" id="{FC302AB3-F31E-233E-B91A-61FCAF0F80CB}"/>
                </a:ext>
              </a:extLst>
            </p:cNvPr>
            <p:cNvSpPr/>
            <p:nvPr/>
          </p:nvSpPr>
          <p:spPr>
            <a:xfrm>
              <a:off x="4674396" y="5582337"/>
              <a:ext cx="255320" cy="368691"/>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91" name="Rectangle 9290">
              <a:extLst>
                <a:ext uri="{FF2B5EF4-FFF2-40B4-BE49-F238E27FC236}">
                  <a16:creationId xmlns:a16="http://schemas.microsoft.com/office/drawing/2014/main" id="{2A1464DF-AF35-4C51-BD50-E5CF567CD486}"/>
                </a:ext>
              </a:extLst>
            </p:cNvPr>
            <p:cNvSpPr/>
            <p:nvPr/>
          </p:nvSpPr>
          <p:spPr>
            <a:xfrm>
              <a:off x="3904997" y="558240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93" name="Rectangle 9292">
              <a:extLst>
                <a:ext uri="{FF2B5EF4-FFF2-40B4-BE49-F238E27FC236}">
                  <a16:creationId xmlns:a16="http://schemas.microsoft.com/office/drawing/2014/main" id="{B8D5AC14-AD49-54B1-FE08-8483BDD01F02}"/>
                </a:ext>
              </a:extLst>
            </p:cNvPr>
            <p:cNvSpPr/>
            <p:nvPr/>
          </p:nvSpPr>
          <p:spPr>
            <a:xfrm>
              <a:off x="4936490" y="558240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94" name="Rectangle 9293">
              <a:extLst>
                <a:ext uri="{FF2B5EF4-FFF2-40B4-BE49-F238E27FC236}">
                  <a16:creationId xmlns:a16="http://schemas.microsoft.com/office/drawing/2014/main" id="{D9B6C003-56C2-4FFE-D4AE-72CE4CD083AA}"/>
                </a:ext>
              </a:extLst>
            </p:cNvPr>
            <p:cNvSpPr/>
            <p:nvPr/>
          </p:nvSpPr>
          <p:spPr>
            <a:xfrm>
              <a:off x="5466154" y="5582401"/>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95" name="Rectangle 9294">
              <a:extLst>
                <a:ext uri="{FF2B5EF4-FFF2-40B4-BE49-F238E27FC236}">
                  <a16:creationId xmlns:a16="http://schemas.microsoft.com/office/drawing/2014/main" id="{41C5C82F-0678-5AD8-D8A5-85CB68505BAA}"/>
                </a:ext>
              </a:extLst>
            </p:cNvPr>
            <p:cNvSpPr/>
            <p:nvPr/>
          </p:nvSpPr>
          <p:spPr>
            <a:xfrm>
              <a:off x="5986589" y="5582401"/>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297" name="Rectangle 9296">
              <a:extLst>
                <a:ext uri="{FF2B5EF4-FFF2-40B4-BE49-F238E27FC236}">
                  <a16:creationId xmlns:a16="http://schemas.microsoft.com/office/drawing/2014/main" id="{A41DEB84-7B52-3C0F-2939-7EBA05A84403}"/>
                </a:ext>
              </a:extLst>
            </p:cNvPr>
            <p:cNvSpPr/>
            <p:nvPr/>
          </p:nvSpPr>
          <p:spPr>
            <a:xfrm>
              <a:off x="5722722" y="5582401"/>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98" name="Rectangle 9297">
              <a:extLst>
                <a:ext uri="{FF2B5EF4-FFF2-40B4-BE49-F238E27FC236}">
                  <a16:creationId xmlns:a16="http://schemas.microsoft.com/office/drawing/2014/main" id="{A35A266C-A9A9-F0F2-53BE-A4CD6E67B91F}"/>
                </a:ext>
              </a:extLst>
            </p:cNvPr>
            <p:cNvSpPr/>
            <p:nvPr/>
          </p:nvSpPr>
          <p:spPr>
            <a:xfrm>
              <a:off x="3371371" y="558233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299" name="Rectangle 9298">
              <a:extLst>
                <a:ext uri="{FF2B5EF4-FFF2-40B4-BE49-F238E27FC236}">
                  <a16:creationId xmlns:a16="http://schemas.microsoft.com/office/drawing/2014/main" id="{053925C9-64A6-ED3B-573B-6945608B8B7E}"/>
                </a:ext>
              </a:extLst>
            </p:cNvPr>
            <p:cNvSpPr/>
            <p:nvPr/>
          </p:nvSpPr>
          <p:spPr>
            <a:xfrm>
              <a:off x="3638227" y="5582142"/>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0" name="Rectangle 9299">
              <a:extLst>
                <a:ext uri="{FF2B5EF4-FFF2-40B4-BE49-F238E27FC236}">
                  <a16:creationId xmlns:a16="http://schemas.microsoft.com/office/drawing/2014/main" id="{0B724A2B-02FC-A017-B0C7-0020E93E449F}"/>
                </a:ext>
              </a:extLst>
            </p:cNvPr>
            <p:cNvSpPr/>
            <p:nvPr/>
          </p:nvSpPr>
          <p:spPr>
            <a:xfrm>
              <a:off x="3631554" y="4522954"/>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1" name="Rectangle 9300">
              <a:extLst>
                <a:ext uri="{FF2B5EF4-FFF2-40B4-BE49-F238E27FC236}">
                  <a16:creationId xmlns:a16="http://schemas.microsoft.com/office/drawing/2014/main" id="{53601E5E-F203-4DEB-3D44-9CE175703022}"/>
                </a:ext>
              </a:extLst>
            </p:cNvPr>
            <p:cNvSpPr/>
            <p:nvPr/>
          </p:nvSpPr>
          <p:spPr>
            <a:xfrm>
              <a:off x="3639831" y="505920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2" name="Rectangle 9301">
              <a:extLst>
                <a:ext uri="{FF2B5EF4-FFF2-40B4-BE49-F238E27FC236}">
                  <a16:creationId xmlns:a16="http://schemas.microsoft.com/office/drawing/2014/main" id="{F7AE0D50-F399-C8AB-B007-210B4E723CA2}"/>
                </a:ext>
              </a:extLst>
            </p:cNvPr>
            <p:cNvSpPr/>
            <p:nvPr/>
          </p:nvSpPr>
          <p:spPr>
            <a:xfrm>
              <a:off x="3904798" y="234217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3" name="Rectangle 9302">
              <a:extLst>
                <a:ext uri="{FF2B5EF4-FFF2-40B4-BE49-F238E27FC236}">
                  <a16:creationId xmlns:a16="http://schemas.microsoft.com/office/drawing/2014/main" id="{C84B5D95-924D-F8B8-A943-8EB8C00EE505}"/>
                </a:ext>
              </a:extLst>
            </p:cNvPr>
            <p:cNvSpPr/>
            <p:nvPr/>
          </p:nvSpPr>
          <p:spPr>
            <a:xfrm>
              <a:off x="3898125" y="288338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4" name="Rectangle 9303">
              <a:extLst>
                <a:ext uri="{FF2B5EF4-FFF2-40B4-BE49-F238E27FC236}">
                  <a16:creationId xmlns:a16="http://schemas.microsoft.com/office/drawing/2014/main" id="{C8D03D4C-DBFE-2F3C-E906-8794A0256857}"/>
                </a:ext>
              </a:extLst>
            </p:cNvPr>
            <p:cNvSpPr/>
            <p:nvPr/>
          </p:nvSpPr>
          <p:spPr>
            <a:xfrm>
              <a:off x="3898125" y="343256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5" name="Rectangle 9304">
              <a:extLst>
                <a:ext uri="{FF2B5EF4-FFF2-40B4-BE49-F238E27FC236}">
                  <a16:creationId xmlns:a16="http://schemas.microsoft.com/office/drawing/2014/main" id="{A7F1B184-5CB5-BEF3-92BD-476C62FC003D}"/>
                </a:ext>
              </a:extLst>
            </p:cNvPr>
            <p:cNvSpPr/>
            <p:nvPr/>
          </p:nvSpPr>
          <p:spPr>
            <a:xfrm>
              <a:off x="3904798" y="3963130"/>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06" name="Rectangle 9305">
              <a:extLst>
                <a:ext uri="{FF2B5EF4-FFF2-40B4-BE49-F238E27FC236}">
                  <a16:creationId xmlns:a16="http://schemas.microsoft.com/office/drawing/2014/main" id="{AAB00ED8-786C-7142-C30D-1DA26E295040}"/>
                </a:ext>
              </a:extLst>
            </p:cNvPr>
            <p:cNvSpPr/>
            <p:nvPr/>
          </p:nvSpPr>
          <p:spPr>
            <a:xfrm>
              <a:off x="4674396" y="3963127"/>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07" name="Rectangle 9306">
              <a:extLst>
                <a:ext uri="{FF2B5EF4-FFF2-40B4-BE49-F238E27FC236}">
                  <a16:creationId xmlns:a16="http://schemas.microsoft.com/office/drawing/2014/main" id="{86129D14-16A3-77EC-AFA3-0B932848C4F4}"/>
                </a:ext>
              </a:extLst>
            </p:cNvPr>
            <p:cNvSpPr/>
            <p:nvPr/>
          </p:nvSpPr>
          <p:spPr>
            <a:xfrm>
              <a:off x="4161279" y="2883389"/>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08" name="Rectangle 9307">
              <a:extLst>
                <a:ext uri="{FF2B5EF4-FFF2-40B4-BE49-F238E27FC236}">
                  <a16:creationId xmlns:a16="http://schemas.microsoft.com/office/drawing/2014/main" id="{F8D0BC5A-73E2-7D6A-7202-BF2222EE6CF9}"/>
                </a:ext>
              </a:extLst>
            </p:cNvPr>
            <p:cNvSpPr/>
            <p:nvPr/>
          </p:nvSpPr>
          <p:spPr>
            <a:xfrm>
              <a:off x="4161279" y="3432569"/>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09" name="Rectangle 9308">
              <a:extLst>
                <a:ext uri="{FF2B5EF4-FFF2-40B4-BE49-F238E27FC236}">
                  <a16:creationId xmlns:a16="http://schemas.microsoft.com/office/drawing/2014/main" id="{8B722FA9-5C77-A989-26C3-5F83A955D796}"/>
                </a:ext>
              </a:extLst>
            </p:cNvPr>
            <p:cNvSpPr/>
            <p:nvPr/>
          </p:nvSpPr>
          <p:spPr>
            <a:xfrm>
              <a:off x="4167952" y="396313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0" name="Rectangle 9309">
              <a:extLst>
                <a:ext uri="{FF2B5EF4-FFF2-40B4-BE49-F238E27FC236}">
                  <a16:creationId xmlns:a16="http://schemas.microsoft.com/office/drawing/2014/main" id="{0D43D240-5A59-435E-51D3-A52DE1C9845B}"/>
                </a:ext>
              </a:extLst>
            </p:cNvPr>
            <p:cNvSpPr/>
            <p:nvPr/>
          </p:nvSpPr>
          <p:spPr>
            <a:xfrm>
              <a:off x="4426317" y="234217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1" name="Rectangle 9310">
              <a:extLst>
                <a:ext uri="{FF2B5EF4-FFF2-40B4-BE49-F238E27FC236}">
                  <a16:creationId xmlns:a16="http://schemas.microsoft.com/office/drawing/2014/main" id="{5A970914-7901-9A7A-07DF-F1264161215A}"/>
                </a:ext>
              </a:extLst>
            </p:cNvPr>
            <p:cNvSpPr/>
            <p:nvPr/>
          </p:nvSpPr>
          <p:spPr>
            <a:xfrm>
              <a:off x="4426317" y="558240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2" name="Rectangle 9311">
              <a:extLst>
                <a:ext uri="{FF2B5EF4-FFF2-40B4-BE49-F238E27FC236}">
                  <a16:creationId xmlns:a16="http://schemas.microsoft.com/office/drawing/2014/main" id="{2346F85F-E755-47A2-75BB-04469C0D5030}"/>
                </a:ext>
              </a:extLst>
            </p:cNvPr>
            <p:cNvSpPr/>
            <p:nvPr/>
          </p:nvSpPr>
          <p:spPr>
            <a:xfrm>
              <a:off x="3374665" y="5058983"/>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13" name="Rectangle 9312">
              <a:extLst>
                <a:ext uri="{FF2B5EF4-FFF2-40B4-BE49-F238E27FC236}">
                  <a16:creationId xmlns:a16="http://schemas.microsoft.com/office/drawing/2014/main" id="{CBF925DF-B26C-FF9C-E15F-DFD6D1E7F957}"/>
                </a:ext>
              </a:extLst>
            </p:cNvPr>
            <p:cNvSpPr/>
            <p:nvPr/>
          </p:nvSpPr>
          <p:spPr>
            <a:xfrm>
              <a:off x="4671436" y="4522954"/>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4" name="Rectangle 9313">
              <a:extLst>
                <a:ext uri="{FF2B5EF4-FFF2-40B4-BE49-F238E27FC236}">
                  <a16:creationId xmlns:a16="http://schemas.microsoft.com/office/drawing/2014/main" id="{BD9E1305-ACAD-077E-EEF6-0A53FC88561C}"/>
                </a:ext>
              </a:extLst>
            </p:cNvPr>
            <p:cNvSpPr/>
            <p:nvPr/>
          </p:nvSpPr>
          <p:spPr>
            <a:xfrm>
              <a:off x="5200548" y="2342175"/>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5" name="Rectangle 9314">
              <a:extLst>
                <a:ext uri="{FF2B5EF4-FFF2-40B4-BE49-F238E27FC236}">
                  <a16:creationId xmlns:a16="http://schemas.microsoft.com/office/drawing/2014/main" id="{44295E04-7049-D067-9C68-F2DEC7D0E49D}"/>
                </a:ext>
              </a:extLst>
            </p:cNvPr>
            <p:cNvSpPr/>
            <p:nvPr/>
          </p:nvSpPr>
          <p:spPr>
            <a:xfrm>
              <a:off x="5193875" y="2883386"/>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6" name="Rectangle 9315">
              <a:extLst>
                <a:ext uri="{FF2B5EF4-FFF2-40B4-BE49-F238E27FC236}">
                  <a16:creationId xmlns:a16="http://schemas.microsoft.com/office/drawing/2014/main" id="{9CD022FC-11A8-A045-FD30-81B92A35D1C0}"/>
                </a:ext>
              </a:extLst>
            </p:cNvPr>
            <p:cNvSpPr/>
            <p:nvPr/>
          </p:nvSpPr>
          <p:spPr>
            <a:xfrm>
              <a:off x="5200548" y="5582400"/>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17" name="Rectangle 9316">
              <a:extLst>
                <a:ext uri="{FF2B5EF4-FFF2-40B4-BE49-F238E27FC236}">
                  <a16:creationId xmlns:a16="http://schemas.microsoft.com/office/drawing/2014/main" id="{21E32834-F511-604D-BCEF-4A8C19D433D4}"/>
                </a:ext>
              </a:extLst>
            </p:cNvPr>
            <p:cNvSpPr/>
            <p:nvPr/>
          </p:nvSpPr>
          <p:spPr>
            <a:xfrm>
              <a:off x="4942121" y="396312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18" name="Rectangle 9317">
              <a:extLst>
                <a:ext uri="{FF2B5EF4-FFF2-40B4-BE49-F238E27FC236}">
                  <a16:creationId xmlns:a16="http://schemas.microsoft.com/office/drawing/2014/main" id="{019EDEC5-5B8D-A529-5A02-94538B10A351}"/>
                </a:ext>
              </a:extLst>
            </p:cNvPr>
            <p:cNvSpPr/>
            <p:nvPr/>
          </p:nvSpPr>
          <p:spPr>
            <a:xfrm>
              <a:off x="4935448" y="4522954"/>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19" name="Rectangle 9318">
              <a:extLst>
                <a:ext uri="{FF2B5EF4-FFF2-40B4-BE49-F238E27FC236}">
                  <a16:creationId xmlns:a16="http://schemas.microsoft.com/office/drawing/2014/main" id="{5DA70ED1-75F5-9CA3-1C0B-3A4295399482}"/>
                </a:ext>
              </a:extLst>
            </p:cNvPr>
            <p:cNvSpPr/>
            <p:nvPr/>
          </p:nvSpPr>
          <p:spPr>
            <a:xfrm>
              <a:off x="5469159" y="234217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20" name="Rectangle 9319">
              <a:extLst>
                <a:ext uri="{FF2B5EF4-FFF2-40B4-BE49-F238E27FC236}">
                  <a16:creationId xmlns:a16="http://schemas.microsoft.com/office/drawing/2014/main" id="{CE765AF4-6434-62E9-15EA-258F4C6820CF}"/>
                </a:ext>
              </a:extLst>
            </p:cNvPr>
            <p:cNvSpPr/>
            <p:nvPr/>
          </p:nvSpPr>
          <p:spPr>
            <a:xfrm>
              <a:off x="5458784" y="2883389"/>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21" name="Rectangle 9320">
              <a:extLst>
                <a:ext uri="{FF2B5EF4-FFF2-40B4-BE49-F238E27FC236}">
                  <a16:creationId xmlns:a16="http://schemas.microsoft.com/office/drawing/2014/main" id="{FF2AD8A6-6D04-FA16-2281-49C6B00197CE}"/>
                </a:ext>
              </a:extLst>
            </p:cNvPr>
            <p:cNvSpPr/>
            <p:nvPr/>
          </p:nvSpPr>
          <p:spPr>
            <a:xfrm>
              <a:off x="5729472" y="2342178"/>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22" name="Rectangle 9321">
              <a:extLst>
                <a:ext uri="{FF2B5EF4-FFF2-40B4-BE49-F238E27FC236}">
                  <a16:creationId xmlns:a16="http://schemas.microsoft.com/office/drawing/2014/main" id="{4F9CA959-E98C-1331-09AD-B84C1EEAADC0}"/>
                </a:ext>
              </a:extLst>
            </p:cNvPr>
            <p:cNvSpPr/>
            <p:nvPr/>
          </p:nvSpPr>
          <p:spPr>
            <a:xfrm>
              <a:off x="5722799" y="2883389"/>
              <a:ext cx="255320" cy="368135"/>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9323" name="Rectangle 9322">
              <a:extLst>
                <a:ext uri="{FF2B5EF4-FFF2-40B4-BE49-F238E27FC236}">
                  <a16:creationId xmlns:a16="http://schemas.microsoft.com/office/drawing/2014/main" id="{B91E427C-A0B4-C58D-2814-9AF3DCF09DD8}"/>
                </a:ext>
              </a:extLst>
            </p:cNvPr>
            <p:cNvSpPr/>
            <p:nvPr/>
          </p:nvSpPr>
          <p:spPr>
            <a:xfrm>
              <a:off x="5995467" y="2342498"/>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24" name="Rectangle 9323">
              <a:extLst>
                <a:ext uri="{FF2B5EF4-FFF2-40B4-BE49-F238E27FC236}">
                  <a16:creationId xmlns:a16="http://schemas.microsoft.com/office/drawing/2014/main" id="{D97FA78D-314E-5665-3C82-95CBC7458AB7}"/>
                </a:ext>
              </a:extLst>
            </p:cNvPr>
            <p:cNvSpPr/>
            <p:nvPr/>
          </p:nvSpPr>
          <p:spPr>
            <a:xfrm>
              <a:off x="5990475" y="3963620"/>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325" name="Rectangle 9324">
              <a:extLst>
                <a:ext uri="{FF2B5EF4-FFF2-40B4-BE49-F238E27FC236}">
                  <a16:creationId xmlns:a16="http://schemas.microsoft.com/office/drawing/2014/main" id="{229AEDD3-1E79-7FB8-695F-E402BD6297DF}"/>
                </a:ext>
              </a:extLst>
            </p:cNvPr>
            <p:cNvSpPr/>
            <p:nvPr/>
          </p:nvSpPr>
          <p:spPr>
            <a:xfrm>
              <a:off x="5983802" y="4523447"/>
              <a:ext cx="255320" cy="368135"/>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9327" name="Rectangle 9326">
            <a:extLst>
              <a:ext uri="{FF2B5EF4-FFF2-40B4-BE49-F238E27FC236}">
                <a16:creationId xmlns:a16="http://schemas.microsoft.com/office/drawing/2014/main" id="{85612B63-8E08-17BE-193C-AEA6CBE940FE}"/>
              </a:ext>
            </a:extLst>
          </p:cNvPr>
          <p:cNvSpPr/>
          <p:nvPr/>
        </p:nvSpPr>
        <p:spPr>
          <a:xfrm flipH="1">
            <a:off x="3270826" y="2176472"/>
            <a:ext cx="3068059" cy="2178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28" name="Rectangle 9327">
            <a:extLst>
              <a:ext uri="{FF2B5EF4-FFF2-40B4-BE49-F238E27FC236}">
                <a16:creationId xmlns:a16="http://schemas.microsoft.com/office/drawing/2014/main" id="{0F00B7F3-EB42-2A17-008A-860198967051}"/>
              </a:ext>
            </a:extLst>
          </p:cNvPr>
          <p:cNvSpPr/>
          <p:nvPr/>
        </p:nvSpPr>
        <p:spPr>
          <a:xfrm flipH="1">
            <a:off x="3279818" y="4388549"/>
            <a:ext cx="3068781" cy="11063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29" name="Rectangle 9328">
            <a:extLst>
              <a:ext uri="{FF2B5EF4-FFF2-40B4-BE49-F238E27FC236}">
                <a16:creationId xmlns:a16="http://schemas.microsoft.com/office/drawing/2014/main" id="{1E2511C6-5EC4-7CC2-2A4E-6F4E7EA2685D}"/>
              </a:ext>
            </a:extLst>
          </p:cNvPr>
          <p:cNvSpPr/>
          <p:nvPr/>
        </p:nvSpPr>
        <p:spPr>
          <a:xfrm flipH="1">
            <a:off x="3272886" y="5548155"/>
            <a:ext cx="3068059" cy="4107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30" name="Rectangle 9329">
            <a:extLst>
              <a:ext uri="{FF2B5EF4-FFF2-40B4-BE49-F238E27FC236}">
                <a16:creationId xmlns:a16="http://schemas.microsoft.com/office/drawing/2014/main" id="{81AB3EAE-59A6-21E0-EA1B-22E1A5FA1525}"/>
              </a:ext>
            </a:extLst>
          </p:cNvPr>
          <p:cNvSpPr/>
          <p:nvPr/>
        </p:nvSpPr>
        <p:spPr>
          <a:xfrm flipH="1">
            <a:off x="3273802" y="4389643"/>
            <a:ext cx="382012" cy="11063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2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3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3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329"/>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9330"/>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93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7" grpId="0" animBg="1"/>
      <p:bldP spid="9327" grpId="1" animBg="1"/>
      <p:bldP spid="9328" grpId="0" animBg="1"/>
      <p:bldP spid="9328" grpId="1" animBg="1"/>
      <p:bldP spid="9328" grpId="2" animBg="1"/>
      <p:bldP spid="9329" grpId="0" animBg="1"/>
      <p:bldP spid="9329" grpId="1" animBg="1"/>
      <p:bldP spid="9330" grpId="0" animBg="1"/>
      <p:bldP spid="9330" grpId="1" animBg="1"/>
      <p:bldP spid="9330"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9063-C173-1E58-3F97-2DFC2A331954}"/>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FADA64D-0A99-B38F-363B-FF3AFB379C66}"/>
              </a:ext>
            </a:extLst>
          </p:cNvPr>
          <p:cNvPicPr>
            <a:picLocks noGrp="1" noChangeAspect="1"/>
          </p:cNvPicPr>
          <p:nvPr>
            <p:ph idx="1"/>
          </p:nvPr>
        </p:nvPicPr>
        <p:blipFill>
          <a:blip r:embed="rId3"/>
          <a:stretch>
            <a:fillRect/>
          </a:stretch>
        </p:blipFill>
        <p:spPr>
          <a:xfrm>
            <a:off x="561109" y="230299"/>
            <a:ext cx="10515600" cy="2360390"/>
          </a:xfrm>
        </p:spPr>
      </p:pic>
      <p:sp>
        <p:nvSpPr>
          <p:cNvPr id="6" name="TextBox 5">
            <a:extLst>
              <a:ext uri="{FF2B5EF4-FFF2-40B4-BE49-F238E27FC236}">
                <a16:creationId xmlns:a16="http://schemas.microsoft.com/office/drawing/2014/main" id="{59F7CC58-0E94-0837-C9CE-9E4A1F36AE10}"/>
              </a:ext>
            </a:extLst>
          </p:cNvPr>
          <p:cNvSpPr txBox="1"/>
          <p:nvPr/>
        </p:nvSpPr>
        <p:spPr>
          <a:xfrm>
            <a:off x="6210363" y="6258369"/>
            <a:ext cx="5981637" cy="369332"/>
          </a:xfrm>
          <a:prstGeom prst="rect">
            <a:avLst/>
          </a:prstGeom>
          <a:noFill/>
        </p:spPr>
        <p:txBody>
          <a:bodyPr wrap="none" rtlCol="0">
            <a:spAutoFit/>
          </a:bodyPr>
          <a:lstStyle/>
          <a:p>
            <a:r>
              <a:rPr lang="en-US" dirty="0">
                <a:hlinkClick r:id="rId4"/>
              </a:rPr>
              <a:t>https://</a:t>
            </a:r>
            <a:r>
              <a:rPr lang="en-US" dirty="0" err="1">
                <a:hlinkClick r:id="rId4"/>
              </a:rPr>
              <a:t>academic.oup.com</a:t>
            </a:r>
            <a:r>
              <a:rPr lang="en-US" dirty="0">
                <a:hlinkClick r:id="rId4"/>
              </a:rPr>
              <a:t>/</a:t>
            </a:r>
            <a:r>
              <a:rPr lang="en-US" dirty="0" err="1">
                <a:hlinkClick r:id="rId4"/>
              </a:rPr>
              <a:t>nar</a:t>
            </a:r>
            <a:r>
              <a:rPr lang="en-US" dirty="0">
                <a:hlinkClick r:id="rId4"/>
              </a:rPr>
              <a:t>/article/42/22/13534/2411339</a:t>
            </a:r>
            <a:endParaRPr lang="en-US" dirty="0"/>
          </a:p>
        </p:txBody>
      </p:sp>
    </p:spTree>
    <p:extLst>
      <p:ext uri="{BB962C8B-B14F-4D97-AF65-F5344CB8AC3E}">
        <p14:creationId xmlns:p14="http://schemas.microsoft.com/office/powerpoint/2010/main" val="196435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8961"/>
            <a:ext cx="8758840" cy="689932"/>
          </a:xfrm>
          <a:prstGeom prst="rect">
            <a:avLst/>
          </a:prstGeom>
        </p:spPr>
        <p:txBody>
          <a:bodyPr vert="horz" wrap="square" lIns="0" tIns="12700" rIns="0" bIns="0" rtlCol="0">
            <a:spAutoFit/>
          </a:bodyPr>
          <a:lstStyle/>
          <a:p>
            <a:pPr marL="12700">
              <a:lnSpc>
                <a:spcPct val="100000"/>
              </a:lnSpc>
              <a:spcBef>
                <a:spcPts val="100"/>
              </a:spcBef>
            </a:pPr>
            <a:r>
              <a:rPr lang="en-US" dirty="0"/>
              <a:t>Random forests – hyperparameters</a:t>
            </a:r>
            <a:endParaRPr sz="4400" dirty="0"/>
          </a:p>
        </p:txBody>
      </p:sp>
      <p:sp>
        <p:nvSpPr>
          <p:cNvPr id="51" name="TextBox 50">
            <a:extLst>
              <a:ext uri="{FF2B5EF4-FFF2-40B4-BE49-F238E27FC236}">
                <a16:creationId xmlns:a16="http://schemas.microsoft.com/office/drawing/2014/main" id="{FC07C1C2-D5A2-351A-C963-C8E66D9CC05C}"/>
              </a:ext>
            </a:extLst>
          </p:cNvPr>
          <p:cNvSpPr txBox="1"/>
          <p:nvPr/>
        </p:nvSpPr>
        <p:spPr>
          <a:xfrm>
            <a:off x="-140377" y="3237117"/>
            <a:ext cx="184731" cy="369332"/>
          </a:xfrm>
          <a:prstGeom prst="rect">
            <a:avLst/>
          </a:prstGeom>
          <a:noFill/>
        </p:spPr>
        <p:txBody>
          <a:bodyPr wrap="none" rtlCol="0">
            <a:spAutoFit/>
          </a:bodyPr>
          <a:lstStyle/>
          <a:p>
            <a:endParaRPr lang="en-US" dirty="0"/>
          </a:p>
        </p:txBody>
      </p:sp>
      <p:sp>
        <p:nvSpPr>
          <p:cNvPr id="11" name="Content Placeholder 2">
            <a:extLst>
              <a:ext uri="{FF2B5EF4-FFF2-40B4-BE49-F238E27FC236}">
                <a16:creationId xmlns:a16="http://schemas.microsoft.com/office/drawing/2014/main" id="{7C9869CC-EAC2-7D7F-B709-7D70214E68CF}"/>
              </a:ext>
            </a:extLst>
          </p:cNvPr>
          <p:cNvSpPr>
            <a:spLocks noGrp="1"/>
          </p:cNvSpPr>
          <p:nvPr>
            <p:ph idx="1"/>
          </p:nvPr>
        </p:nvSpPr>
        <p:spPr>
          <a:xfrm>
            <a:off x="916939" y="1768595"/>
            <a:ext cx="4019145" cy="4351338"/>
          </a:xfrm>
        </p:spPr>
        <p:txBody>
          <a:bodyPr/>
          <a:lstStyle/>
          <a:p>
            <a:r>
              <a:rPr lang="en-US" dirty="0"/>
              <a:t>Number of trees</a:t>
            </a:r>
          </a:p>
          <a:p>
            <a:endParaRPr lang="en-US" dirty="0"/>
          </a:p>
          <a:p>
            <a:r>
              <a:rPr lang="en-US" dirty="0"/>
              <a:t>Depth of trees</a:t>
            </a:r>
          </a:p>
          <a:p>
            <a:endParaRPr lang="en-US" dirty="0"/>
          </a:p>
          <a:p>
            <a:r>
              <a:rPr lang="en-US" dirty="0"/>
              <a:t>Minimum purity</a:t>
            </a:r>
          </a:p>
          <a:p>
            <a:endParaRPr lang="en-US" dirty="0"/>
          </a:p>
          <a:p>
            <a:r>
              <a:rPr lang="en-US" dirty="0"/>
              <a:t>Size of random sample from which to decide on your tree node</a:t>
            </a:r>
          </a:p>
          <a:p>
            <a:endParaRPr lang="en-US" dirty="0"/>
          </a:p>
          <a:p>
            <a:endParaRPr lang="en-US" dirty="0"/>
          </a:p>
        </p:txBody>
      </p:sp>
      <p:sp>
        <p:nvSpPr>
          <p:cNvPr id="12" name="object 6">
            <a:extLst>
              <a:ext uri="{FF2B5EF4-FFF2-40B4-BE49-F238E27FC236}">
                <a16:creationId xmlns:a16="http://schemas.microsoft.com/office/drawing/2014/main" id="{7F72EE42-BD51-1E8B-3DB8-C4781D4A3C05}"/>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570339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cision Trees, Random Forests, and Overfitting - Machine Learning for ...">
            <a:extLst>
              <a:ext uri="{FF2B5EF4-FFF2-40B4-BE49-F238E27FC236}">
                <a16:creationId xmlns:a16="http://schemas.microsoft.com/office/drawing/2014/main" id="{7D0F0B8B-B586-89B4-67A9-D796268D7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1688"/>
            <a:ext cx="12192000" cy="5253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E0885E-F99B-B6E5-B3C7-CBD743C02678}"/>
              </a:ext>
            </a:extLst>
          </p:cNvPr>
          <p:cNvSpPr txBox="1"/>
          <p:nvPr/>
        </p:nvSpPr>
        <p:spPr>
          <a:xfrm>
            <a:off x="6452681" y="5768877"/>
            <a:ext cx="5739319" cy="276999"/>
          </a:xfrm>
          <a:prstGeom prst="rect">
            <a:avLst/>
          </a:prstGeom>
          <a:noFill/>
        </p:spPr>
        <p:txBody>
          <a:bodyPr wrap="square">
            <a:spAutoFit/>
          </a:bodyPr>
          <a:lstStyle/>
          <a:p>
            <a:r>
              <a:rPr lang="en-US" sz="1200" dirty="0">
                <a:hlinkClick r:id="rId4"/>
              </a:rPr>
              <a:t>https://carpentries-</a:t>
            </a:r>
            <a:r>
              <a:rPr lang="en-US" sz="1200" dirty="0" err="1">
                <a:hlinkClick r:id="rId4"/>
              </a:rPr>
              <a:t>incubator.github.io</a:t>
            </a:r>
            <a:r>
              <a:rPr lang="en-US" sz="1200" dirty="0">
                <a:hlinkClick r:id="rId4"/>
              </a:rPr>
              <a:t>/ml4bio-workshop/04-trees-overfitting/</a:t>
            </a:r>
            <a:r>
              <a:rPr lang="en-US" sz="1200" dirty="0" err="1">
                <a:hlinkClick r:id="rId4"/>
              </a:rPr>
              <a:t>index.html</a:t>
            </a:r>
            <a:endParaRPr lang="en-US" sz="1200" dirty="0"/>
          </a:p>
        </p:txBody>
      </p:sp>
      <p:sp>
        <p:nvSpPr>
          <p:cNvPr id="6" name="Rectangle 5">
            <a:extLst>
              <a:ext uri="{FF2B5EF4-FFF2-40B4-BE49-F238E27FC236}">
                <a16:creationId xmlns:a16="http://schemas.microsoft.com/office/drawing/2014/main" id="{F22CB41B-79AE-3B4A-2BBD-623F7E4B92E5}"/>
              </a:ext>
            </a:extLst>
          </p:cNvPr>
          <p:cNvSpPr/>
          <p:nvPr/>
        </p:nvSpPr>
        <p:spPr>
          <a:xfrm>
            <a:off x="64851" y="4202348"/>
            <a:ext cx="12062298" cy="1005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1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31E4519-72CD-E7D8-BC7D-23F1242EF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7" y="0"/>
            <a:ext cx="8729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object 2">
            <a:extLst>
              <a:ext uri="{FF2B5EF4-FFF2-40B4-BE49-F238E27FC236}">
                <a16:creationId xmlns:a16="http://schemas.microsoft.com/office/drawing/2014/main" id="{5D1CCE27-3EB7-7B0E-A332-44436896AA9E}"/>
              </a:ext>
            </a:extLst>
          </p:cNvPr>
          <p:cNvSpPr txBox="1">
            <a:spLocks noGrp="1"/>
          </p:cNvSpPr>
          <p:nvPr>
            <p:ph type="title"/>
          </p:nvPr>
        </p:nvSpPr>
        <p:spPr>
          <a:xfrm>
            <a:off x="137292" y="90072"/>
            <a:ext cx="3144923" cy="1367041"/>
          </a:xfrm>
          <a:prstGeom prst="rect">
            <a:avLst/>
          </a:prstGeom>
        </p:spPr>
        <p:txBody>
          <a:bodyPr vert="horz" wrap="square" lIns="0" tIns="12700" rIns="0" bIns="0" rtlCol="0">
            <a:spAutoFit/>
          </a:bodyPr>
          <a:lstStyle/>
          <a:p>
            <a:pPr marL="12700">
              <a:lnSpc>
                <a:spcPct val="100000"/>
              </a:lnSpc>
              <a:spcBef>
                <a:spcPts val="100"/>
              </a:spcBef>
            </a:pPr>
            <a:r>
              <a:rPr lang="en-US" sz="4400" dirty="0"/>
              <a:t>Neural Networks</a:t>
            </a:r>
            <a:endParaRPr sz="4400" dirty="0"/>
          </a:p>
        </p:txBody>
      </p:sp>
      <p:sp>
        <p:nvSpPr>
          <p:cNvPr id="21" name="TextBox 20">
            <a:extLst>
              <a:ext uri="{FF2B5EF4-FFF2-40B4-BE49-F238E27FC236}">
                <a16:creationId xmlns:a16="http://schemas.microsoft.com/office/drawing/2014/main" id="{2F443C5B-7667-6AC5-8242-6B9E8BACDFB7}"/>
              </a:ext>
            </a:extLst>
          </p:cNvPr>
          <p:cNvSpPr txBox="1"/>
          <p:nvPr/>
        </p:nvSpPr>
        <p:spPr>
          <a:xfrm>
            <a:off x="0" y="6657945"/>
            <a:ext cx="3876382" cy="200055"/>
          </a:xfrm>
          <a:prstGeom prst="rect">
            <a:avLst/>
          </a:prstGeom>
          <a:noFill/>
        </p:spPr>
        <p:txBody>
          <a:bodyPr wrap="none" rtlCol="0">
            <a:spAutoFit/>
          </a:bodyPr>
          <a:lstStyle/>
          <a:p>
            <a:r>
              <a:rPr lang="en-US" sz="700" dirty="0">
                <a:hlinkClick r:id="rId4"/>
              </a:rPr>
              <a:t>https://</a:t>
            </a:r>
            <a:r>
              <a:rPr lang="en-US" sz="700" dirty="0" err="1">
                <a:hlinkClick r:id="rId4"/>
              </a:rPr>
              <a:t>towardsdatascience.com</a:t>
            </a:r>
            <a:r>
              <a:rPr lang="en-US" sz="700" dirty="0">
                <a:hlinkClick r:id="rId4"/>
              </a:rPr>
              <a:t>/understanding-neural-networks-what-how-and-why-18ec703ebd31</a:t>
            </a:r>
            <a:endParaRPr lang="en-US" sz="700" dirty="0"/>
          </a:p>
        </p:txBody>
      </p:sp>
    </p:spTree>
    <p:extLst>
      <p:ext uri="{BB962C8B-B14F-4D97-AF65-F5344CB8AC3E}">
        <p14:creationId xmlns:p14="http://schemas.microsoft.com/office/powerpoint/2010/main" val="300678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text&#10;&#10;Description automatically generated">
            <a:extLst>
              <a:ext uri="{FF2B5EF4-FFF2-40B4-BE49-F238E27FC236}">
                <a16:creationId xmlns:a16="http://schemas.microsoft.com/office/drawing/2014/main" id="{07C7D87A-00B7-5DC4-93B4-BE1DC542CF9B}"/>
              </a:ext>
            </a:extLst>
          </p:cNvPr>
          <p:cNvPicPr>
            <a:picLocks noChangeAspect="1"/>
          </p:cNvPicPr>
          <p:nvPr/>
        </p:nvPicPr>
        <p:blipFill>
          <a:blip r:embed="rId3"/>
          <a:stretch>
            <a:fillRect/>
          </a:stretch>
        </p:blipFill>
        <p:spPr>
          <a:xfrm>
            <a:off x="281132" y="295563"/>
            <a:ext cx="10816359" cy="2026975"/>
          </a:xfrm>
          <a:prstGeom prst="rect">
            <a:avLst/>
          </a:prstGeom>
        </p:spPr>
      </p:pic>
      <p:pic>
        <p:nvPicPr>
          <p:cNvPr id="7" name="Picture 6" descr="A diagram of a graph&#10;&#10;Description automatically generated">
            <a:extLst>
              <a:ext uri="{FF2B5EF4-FFF2-40B4-BE49-F238E27FC236}">
                <a16:creationId xmlns:a16="http://schemas.microsoft.com/office/drawing/2014/main" id="{E2363BAC-E0ED-FCBC-CC5A-EDDC342D3D09}"/>
              </a:ext>
            </a:extLst>
          </p:cNvPr>
          <p:cNvPicPr>
            <a:picLocks noChangeAspect="1"/>
          </p:cNvPicPr>
          <p:nvPr/>
        </p:nvPicPr>
        <p:blipFill>
          <a:blip r:embed="rId4"/>
          <a:stretch>
            <a:fillRect/>
          </a:stretch>
        </p:blipFill>
        <p:spPr>
          <a:xfrm>
            <a:off x="520372" y="2972376"/>
            <a:ext cx="8097156" cy="2821736"/>
          </a:xfrm>
          <a:prstGeom prst="rect">
            <a:avLst/>
          </a:prstGeom>
        </p:spPr>
      </p:pic>
      <p:pic>
        <p:nvPicPr>
          <p:cNvPr id="9" name="Picture 8" descr="A chart of a number of individuals&#10;&#10;Description automatically generated with medium confidence">
            <a:extLst>
              <a:ext uri="{FF2B5EF4-FFF2-40B4-BE49-F238E27FC236}">
                <a16:creationId xmlns:a16="http://schemas.microsoft.com/office/drawing/2014/main" id="{B034F3E5-0359-5F85-AACB-243CE14BDFB1}"/>
              </a:ext>
            </a:extLst>
          </p:cNvPr>
          <p:cNvPicPr>
            <a:picLocks noChangeAspect="1"/>
          </p:cNvPicPr>
          <p:nvPr/>
        </p:nvPicPr>
        <p:blipFill>
          <a:blip r:embed="rId5"/>
          <a:stretch>
            <a:fillRect/>
          </a:stretch>
        </p:blipFill>
        <p:spPr>
          <a:xfrm>
            <a:off x="9055428" y="3062444"/>
            <a:ext cx="2616200" cy="2641600"/>
          </a:xfrm>
          <a:prstGeom prst="rect">
            <a:avLst/>
          </a:prstGeom>
        </p:spPr>
      </p:pic>
      <p:sp>
        <p:nvSpPr>
          <p:cNvPr id="10" name="TextBox 9">
            <a:extLst>
              <a:ext uri="{FF2B5EF4-FFF2-40B4-BE49-F238E27FC236}">
                <a16:creationId xmlns:a16="http://schemas.microsoft.com/office/drawing/2014/main" id="{DDCF6667-9413-317E-86CA-D605BAB303B8}"/>
              </a:ext>
            </a:extLst>
          </p:cNvPr>
          <p:cNvSpPr txBox="1"/>
          <p:nvPr/>
        </p:nvSpPr>
        <p:spPr>
          <a:xfrm>
            <a:off x="3999693" y="6443950"/>
            <a:ext cx="8192307" cy="369332"/>
          </a:xfrm>
          <a:prstGeom prst="rect">
            <a:avLst/>
          </a:prstGeom>
          <a:noFill/>
        </p:spPr>
        <p:txBody>
          <a:bodyPr wrap="none" rtlCol="0">
            <a:spAutoFit/>
          </a:bodyPr>
          <a:lstStyle/>
          <a:p>
            <a:r>
              <a:rPr lang="en-US" dirty="0">
                <a:hlinkClick r:id="rId6"/>
              </a:rPr>
              <a:t>https://</a:t>
            </a:r>
            <a:r>
              <a:rPr lang="en-US" dirty="0" err="1">
                <a:hlinkClick r:id="rId6"/>
              </a:rPr>
              <a:t>www.sciencedirect.com</a:t>
            </a:r>
            <a:r>
              <a:rPr lang="en-US" dirty="0">
                <a:hlinkClick r:id="rId6"/>
              </a:rPr>
              <a:t>/science/article/</a:t>
            </a:r>
            <a:r>
              <a:rPr lang="en-US" dirty="0" err="1">
                <a:hlinkClick r:id="rId6"/>
              </a:rPr>
              <a:t>pii</a:t>
            </a:r>
            <a:r>
              <a:rPr lang="en-US" dirty="0">
                <a:hlinkClick r:id="rId6"/>
              </a:rPr>
              <a:t>/S0010482520301621?via%3Dihub</a:t>
            </a:r>
            <a:endParaRPr lang="en-US" dirty="0"/>
          </a:p>
        </p:txBody>
      </p:sp>
    </p:spTree>
    <p:extLst>
      <p:ext uri="{BB962C8B-B14F-4D97-AF65-F5344CB8AC3E}">
        <p14:creationId xmlns:p14="http://schemas.microsoft.com/office/powerpoint/2010/main" val="3291330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DD49-DE73-2B2E-E97A-1B43CE891135}"/>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72FBB8A2-336A-C8A1-3A85-5839E1AB5FA5}"/>
              </a:ext>
            </a:extLst>
          </p:cNvPr>
          <p:cNvSpPr>
            <a:spLocks noGrp="1"/>
          </p:cNvSpPr>
          <p:nvPr>
            <p:ph idx="1"/>
          </p:nvPr>
        </p:nvSpPr>
        <p:spPr>
          <a:xfrm>
            <a:off x="838200" y="1825625"/>
            <a:ext cx="4058055" cy="4667250"/>
          </a:xfrm>
        </p:spPr>
        <p:txBody>
          <a:bodyPr>
            <a:normAutofit fontScale="85000" lnSpcReduction="10000"/>
          </a:bodyPr>
          <a:lstStyle/>
          <a:p>
            <a:r>
              <a:rPr lang="en-US" dirty="0"/>
              <a:t>All the rage</a:t>
            </a:r>
          </a:p>
          <a:p>
            <a:endParaRPr lang="en-US" dirty="0"/>
          </a:p>
          <a:p>
            <a:r>
              <a:rPr lang="en-US" dirty="0"/>
              <a:t>Asks: “given what has been said so far, what is likely to be said next” based on internet text databases</a:t>
            </a:r>
          </a:p>
          <a:p>
            <a:endParaRPr lang="en-US" dirty="0"/>
          </a:p>
          <a:p>
            <a:r>
              <a:rPr lang="en-US" dirty="0"/>
              <a:t>Whether something is true is irrelevant</a:t>
            </a:r>
          </a:p>
          <a:p>
            <a:pPr marL="0" indent="0">
              <a:buNone/>
            </a:pPr>
            <a:endParaRPr lang="en-US" dirty="0"/>
          </a:p>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=kCc8FmEb1nY&amp;ab_channel=</a:t>
            </a:r>
            <a:r>
              <a:rPr lang="en-US" dirty="0" err="1">
                <a:hlinkClick r:id="rId3"/>
              </a:rPr>
              <a:t>AndrejKarpathy</a:t>
            </a:r>
            <a:endParaRPr lang="en-US" dirty="0"/>
          </a:p>
        </p:txBody>
      </p:sp>
      <p:pic>
        <p:nvPicPr>
          <p:cNvPr id="3074" name="Picture 2" descr="ChatGPT, la nouvelle IA conversationnelle crééé par OpenAI">
            <a:extLst>
              <a:ext uri="{FF2B5EF4-FFF2-40B4-BE49-F238E27FC236}">
                <a16:creationId xmlns:a16="http://schemas.microsoft.com/office/drawing/2014/main" id="{AF4A1AFD-0D7C-B371-B79D-CA3619287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051" y="1792840"/>
            <a:ext cx="6712350" cy="3775696"/>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6">
            <a:extLst>
              <a:ext uri="{FF2B5EF4-FFF2-40B4-BE49-F238E27FC236}">
                <a16:creationId xmlns:a16="http://schemas.microsoft.com/office/drawing/2014/main" id="{B8A38D52-BB4D-7B58-0931-85F929EAC022}"/>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23832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309" name="Straight Connector 1127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37EA2C-BBC2-E033-1B40-9031A1732E56}"/>
              </a:ext>
            </a:extLst>
          </p:cNvPr>
          <p:cNvSpPr>
            <a:spLocks noGrp="1"/>
          </p:cNvSpPr>
          <p:nvPr>
            <p:ph idx="1"/>
          </p:nvPr>
        </p:nvSpPr>
        <p:spPr>
          <a:xfrm>
            <a:off x="762001" y="2124366"/>
            <a:ext cx="3893126" cy="4018018"/>
          </a:xfrm>
        </p:spPr>
        <p:txBody>
          <a:bodyPr>
            <a:normAutofit/>
          </a:bodyPr>
          <a:lstStyle/>
          <a:p>
            <a:r>
              <a:rPr lang="en-US" sz="2000" dirty="0"/>
              <a:t>Famous/notorious Iris dataset compiled by R. A. Fisher</a:t>
            </a:r>
          </a:p>
          <a:p>
            <a:r>
              <a:rPr lang="en-US" sz="2000" dirty="0"/>
              <a:t>sepal length, sepal width, petal length, petal width, species</a:t>
            </a:r>
          </a:p>
          <a:p>
            <a:endParaRPr lang="en-US" sz="2000" dirty="0"/>
          </a:p>
          <a:p>
            <a:endParaRPr lang="en-US" sz="2000" dirty="0"/>
          </a:p>
        </p:txBody>
      </p:sp>
      <p:pic>
        <p:nvPicPr>
          <p:cNvPr id="11266" name="Picture 2" descr="IRIS setosa - Woottens Plants">
            <a:extLst>
              <a:ext uri="{FF2B5EF4-FFF2-40B4-BE49-F238E27FC236}">
                <a16:creationId xmlns:a16="http://schemas.microsoft.com/office/drawing/2014/main" id="{CB40B55A-3183-8C42-362D-41DFE68066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2"/>
          <a:stretch/>
        </p:blipFill>
        <p:spPr bwMode="auto">
          <a:xfrm>
            <a:off x="5344391" y="10"/>
            <a:ext cx="6847609" cy="44888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orthern Blue Flag Iris (Iris versicolor) - Bowman's Hill Wildflower ...">
            <a:extLst>
              <a:ext uri="{FF2B5EF4-FFF2-40B4-BE49-F238E27FC236}">
                <a16:creationId xmlns:a16="http://schemas.microsoft.com/office/drawing/2014/main" id="{6305AB98-B36B-2A16-44D1-B78690DE41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 r="-1" b="12322"/>
          <a:stretch/>
        </p:blipFill>
        <p:spPr bwMode="auto">
          <a:xfrm>
            <a:off x="5344392" y="4488874"/>
            <a:ext cx="3424845" cy="236912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ris virginica, Virginia Iris, Blueflag, Native Wetland Plant | Mid ...">
            <a:extLst>
              <a:ext uri="{FF2B5EF4-FFF2-40B4-BE49-F238E27FC236}">
                <a16:creationId xmlns:a16="http://schemas.microsoft.com/office/drawing/2014/main" id="{6F56C467-C963-2650-CE06-B456B8B0B5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55" r="-1" b="1492"/>
          <a:stretch/>
        </p:blipFill>
        <p:spPr bwMode="auto">
          <a:xfrm>
            <a:off x="8767155" y="4488873"/>
            <a:ext cx="3424845" cy="236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E97428-2A4B-011C-ADB9-C459E4FC9CBE}"/>
              </a:ext>
            </a:extLst>
          </p:cNvPr>
          <p:cNvSpPr/>
          <p:nvPr/>
        </p:nvSpPr>
        <p:spPr>
          <a:xfrm>
            <a:off x="865140" y="721895"/>
            <a:ext cx="736939" cy="269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B93E9-1611-93C5-A206-604244C0985A}"/>
              </a:ext>
            </a:extLst>
          </p:cNvPr>
          <p:cNvSpPr>
            <a:spLocks noGrp="1"/>
          </p:cNvSpPr>
          <p:nvPr>
            <p:ph type="title"/>
          </p:nvPr>
        </p:nvSpPr>
        <p:spPr>
          <a:xfrm>
            <a:off x="762001" y="533958"/>
            <a:ext cx="3893126" cy="1402470"/>
          </a:xfrm>
        </p:spPr>
        <p:txBody>
          <a:bodyPr anchor="t">
            <a:normAutofit/>
          </a:bodyPr>
          <a:lstStyle/>
          <a:p>
            <a:r>
              <a:rPr lang="en-US" sz="3000" b="1" dirty="0"/>
              <a:t>Practical</a:t>
            </a:r>
            <a:r>
              <a:rPr lang="en-US" sz="3000" dirty="0"/>
              <a:t> – predicting species from anatomical data</a:t>
            </a:r>
          </a:p>
        </p:txBody>
      </p:sp>
      <p:sp>
        <p:nvSpPr>
          <p:cNvPr id="6" name="TextBox 5">
            <a:extLst>
              <a:ext uri="{FF2B5EF4-FFF2-40B4-BE49-F238E27FC236}">
                <a16:creationId xmlns:a16="http://schemas.microsoft.com/office/drawing/2014/main" id="{4CD11E15-8D54-7980-660F-9DD64076476A}"/>
              </a:ext>
            </a:extLst>
          </p:cNvPr>
          <p:cNvSpPr txBox="1"/>
          <p:nvPr/>
        </p:nvSpPr>
        <p:spPr>
          <a:xfrm>
            <a:off x="8767155" y="4499802"/>
            <a:ext cx="1295291" cy="369332"/>
          </a:xfrm>
          <a:prstGeom prst="rect">
            <a:avLst/>
          </a:prstGeom>
          <a:noFill/>
        </p:spPr>
        <p:txBody>
          <a:bodyPr wrap="none" rtlCol="0">
            <a:spAutoFit/>
          </a:bodyPr>
          <a:lstStyle/>
          <a:p>
            <a:r>
              <a:rPr lang="en-US" i="1" dirty="0">
                <a:solidFill>
                  <a:schemeClr val="bg1"/>
                </a:solidFill>
              </a:rPr>
              <a:t>Iris virginica</a:t>
            </a:r>
          </a:p>
        </p:txBody>
      </p:sp>
      <p:sp>
        <p:nvSpPr>
          <p:cNvPr id="7" name="TextBox 6">
            <a:extLst>
              <a:ext uri="{FF2B5EF4-FFF2-40B4-BE49-F238E27FC236}">
                <a16:creationId xmlns:a16="http://schemas.microsoft.com/office/drawing/2014/main" id="{E608086D-78AE-DED4-14B6-262B9948FD58}"/>
              </a:ext>
            </a:extLst>
          </p:cNvPr>
          <p:cNvSpPr txBox="1"/>
          <p:nvPr/>
        </p:nvSpPr>
        <p:spPr>
          <a:xfrm>
            <a:off x="5344390" y="0"/>
            <a:ext cx="1118961" cy="369332"/>
          </a:xfrm>
          <a:prstGeom prst="rect">
            <a:avLst/>
          </a:prstGeom>
          <a:noFill/>
        </p:spPr>
        <p:txBody>
          <a:bodyPr wrap="none" rtlCol="0">
            <a:spAutoFit/>
          </a:bodyPr>
          <a:lstStyle/>
          <a:p>
            <a:r>
              <a:rPr lang="en-US" i="1" dirty="0">
                <a:solidFill>
                  <a:schemeClr val="bg1"/>
                </a:solidFill>
              </a:rPr>
              <a:t>Iris </a:t>
            </a:r>
            <a:r>
              <a:rPr lang="en-US" i="1" dirty="0" err="1">
                <a:solidFill>
                  <a:schemeClr val="bg1"/>
                </a:solidFill>
              </a:rPr>
              <a:t>setosa</a:t>
            </a:r>
            <a:endParaRPr lang="en-US" i="1" dirty="0">
              <a:solidFill>
                <a:schemeClr val="bg1"/>
              </a:solidFill>
            </a:endParaRPr>
          </a:p>
        </p:txBody>
      </p:sp>
      <p:sp>
        <p:nvSpPr>
          <p:cNvPr id="8" name="TextBox 7">
            <a:extLst>
              <a:ext uri="{FF2B5EF4-FFF2-40B4-BE49-F238E27FC236}">
                <a16:creationId xmlns:a16="http://schemas.microsoft.com/office/drawing/2014/main" id="{DB8AB5B6-7C07-8622-571E-B76FBA7EEFCE}"/>
              </a:ext>
            </a:extLst>
          </p:cNvPr>
          <p:cNvSpPr txBox="1"/>
          <p:nvPr/>
        </p:nvSpPr>
        <p:spPr>
          <a:xfrm>
            <a:off x="5342310" y="4499802"/>
            <a:ext cx="1413849" cy="369332"/>
          </a:xfrm>
          <a:prstGeom prst="rect">
            <a:avLst/>
          </a:prstGeom>
          <a:noFill/>
        </p:spPr>
        <p:txBody>
          <a:bodyPr wrap="none" rtlCol="0">
            <a:spAutoFit/>
          </a:bodyPr>
          <a:lstStyle/>
          <a:p>
            <a:r>
              <a:rPr lang="en-US" i="1" dirty="0">
                <a:solidFill>
                  <a:schemeClr val="bg1"/>
                </a:solidFill>
              </a:rPr>
              <a:t>Iris versicolor</a:t>
            </a:r>
          </a:p>
        </p:txBody>
      </p:sp>
    </p:spTree>
    <p:extLst>
      <p:ext uri="{BB962C8B-B14F-4D97-AF65-F5344CB8AC3E}">
        <p14:creationId xmlns:p14="http://schemas.microsoft.com/office/powerpoint/2010/main" val="23576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DBF9-B0D0-E48F-CEBB-72CD5C06DF8D}"/>
              </a:ext>
            </a:extLst>
          </p:cNvPr>
          <p:cNvSpPr>
            <a:spLocks noGrp="1"/>
          </p:cNvSpPr>
          <p:nvPr>
            <p:ph type="title"/>
          </p:nvPr>
        </p:nvSpPr>
        <p:spPr/>
        <p:txBody>
          <a:bodyPr/>
          <a:lstStyle/>
          <a:p>
            <a:r>
              <a:rPr lang="en-US" dirty="0"/>
              <a:t>Session aims</a:t>
            </a:r>
          </a:p>
        </p:txBody>
      </p:sp>
      <p:sp>
        <p:nvSpPr>
          <p:cNvPr id="3" name="Content Placeholder 2">
            <a:extLst>
              <a:ext uri="{FF2B5EF4-FFF2-40B4-BE49-F238E27FC236}">
                <a16:creationId xmlns:a16="http://schemas.microsoft.com/office/drawing/2014/main" id="{06B92FEC-F0C9-88D8-EF37-F39CD41D5DF0}"/>
              </a:ext>
            </a:extLst>
          </p:cNvPr>
          <p:cNvSpPr>
            <a:spLocks noGrp="1"/>
          </p:cNvSpPr>
          <p:nvPr>
            <p:ph idx="1"/>
          </p:nvPr>
        </p:nvSpPr>
        <p:spPr/>
        <p:txBody>
          <a:bodyPr/>
          <a:lstStyle/>
          <a:p>
            <a:r>
              <a:rPr lang="en-US" dirty="0"/>
              <a:t>We are biologists that use computers – not computer scientists</a:t>
            </a:r>
          </a:p>
          <a:p>
            <a:endParaRPr lang="en-US" dirty="0"/>
          </a:p>
          <a:p>
            <a:r>
              <a:rPr lang="en-US" dirty="0"/>
              <a:t>We will focus on ML applications </a:t>
            </a:r>
          </a:p>
          <a:p>
            <a:pPr lvl="1"/>
            <a:r>
              <a:rPr lang="en-US" dirty="0"/>
              <a:t>This requires understanding of the algorithms but not of the highly technical details</a:t>
            </a:r>
          </a:p>
          <a:p>
            <a:pPr lvl="1"/>
            <a:endParaRPr lang="en-US" dirty="0"/>
          </a:p>
          <a:p>
            <a:r>
              <a:rPr lang="en-US" dirty="0"/>
              <a:t>We will go through some implementation but for your own data, you will have to think hard about how to analyse it.</a:t>
            </a:r>
          </a:p>
          <a:p>
            <a:endParaRPr lang="en-US" dirty="0"/>
          </a:p>
          <a:p>
            <a:pPr lvl="1"/>
            <a:endParaRPr lang="en-US" dirty="0"/>
          </a:p>
          <a:p>
            <a:endParaRPr lang="en-US" dirty="0"/>
          </a:p>
        </p:txBody>
      </p:sp>
      <p:sp>
        <p:nvSpPr>
          <p:cNvPr id="5" name="object 6">
            <a:extLst>
              <a:ext uri="{FF2B5EF4-FFF2-40B4-BE49-F238E27FC236}">
                <a16:creationId xmlns:a16="http://schemas.microsoft.com/office/drawing/2014/main" id="{AF059FCF-3B9B-FB66-2885-015EB328521C}"/>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863641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CBCD-EE5E-52D3-190B-1DA2121335A2}"/>
              </a:ext>
            </a:extLst>
          </p:cNvPr>
          <p:cNvSpPr>
            <a:spLocks noGrp="1"/>
          </p:cNvSpPr>
          <p:nvPr>
            <p:ph type="title"/>
          </p:nvPr>
        </p:nvSpPr>
        <p:spPr/>
        <p:txBody>
          <a:bodyPr/>
          <a:lstStyle/>
          <a:p>
            <a:r>
              <a:rPr lang="en-US" dirty="0"/>
              <a:t>Still interested? You’re not the only one.</a:t>
            </a:r>
          </a:p>
        </p:txBody>
      </p:sp>
      <p:sp>
        <p:nvSpPr>
          <p:cNvPr id="3" name="Content Placeholder 2">
            <a:extLst>
              <a:ext uri="{FF2B5EF4-FFF2-40B4-BE49-F238E27FC236}">
                <a16:creationId xmlns:a16="http://schemas.microsoft.com/office/drawing/2014/main" id="{C17513D3-138C-B609-5445-1B07FCA95A55}"/>
              </a:ext>
            </a:extLst>
          </p:cNvPr>
          <p:cNvSpPr>
            <a:spLocks noGrp="1"/>
          </p:cNvSpPr>
          <p:nvPr>
            <p:ph idx="1"/>
          </p:nvPr>
        </p:nvSpPr>
        <p:spPr/>
        <p:txBody>
          <a:bodyPr/>
          <a:lstStyle/>
          <a:p>
            <a:r>
              <a:rPr lang="en-US" dirty="0"/>
              <a:t>Thousands of online courses</a:t>
            </a:r>
          </a:p>
          <a:p>
            <a:endParaRPr lang="en-US" dirty="0"/>
          </a:p>
          <a:p>
            <a:r>
              <a:rPr lang="en-US" dirty="0"/>
              <a:t>E.g. </a:t>
            </a:r>
            <a:r>
              <a:rPr lang="en-US" dirty="0">
                <a:hlinkClick r:id="rId3"/>
              </a:rPr>
              <a:t>https://www.coursera.org/learn/machine-learning/home/welcome</a:t>
            </a:r>
            <a:endParaRPr lang="en-US" dirty="0"/>
          </a:p>
          <a:p>
            <a:endParaRPr lang="en-US" dirty="0"/>
          </a:p>
        </p:txBody>
      </p:sp>
    </p:spTree>
    <p:extLst>
      <p:ext uri="{BB962C8B-B14F-4D97-AF65-F5344CB8AC3E}">
        <p14:creationId xmlns:p14="http://schemas.microsoft.com/office/powerpoint/2010/main" val="33653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7711FB6E-2EC5-0D48-2D47-1C5470F98572}"/>
              </a:ext>
            </a:extLst>
          </p:cNvPr>
          <p:cNvPicPr>
            <a:picLocks noChangeAspect="1"/>
          </p:cNvPicPr>
          <p:nvPr/>
        </p:nvPicPr>
        <p:blipFill rotWithShape="1">
          <a:blip r:embed="rId2"/>
          <a:srcRect b="38409"/>
          <a:stretch/>
        </p:blipFill>
        <p:spPr>
          <a:xfrm>
            <a:off x="0" y="0"/>
            <a:ext cx="10838030" cy="967666"/>
          </a:xfrm>
          <a:prstGeom prst="rect">
            <a:avLst/>
          </a:prstGeom>
        </p:spPr>
      </p:pic>
    </p:spTree>
    <p:extLst>
      <p:ext uri="{BB962C8B-B14F-4D97-AF65-F5344CB8AC3E}">
        <p14:creationId xmlns:p14="http://schemas.microsoft.com/office/powerpoint/2010/main" val="370539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27480B2-9B69-B9A7-D8BA-845BAA55FEF1}"/>
              </a:ext>
            </a:extLst>
          </p:cNvPr>
          <p:cNvPicPr>
            <a:picLocks noGrp="1" noChangeAspect="1"/>
          </p:cNvPicPr>
          <p:nvPr>
            <p:ph idx="1"/>
          </p:nvPr>
        </p:nvPicPr>
        <p:blipFill rotWithShape="1">
          <a:blip r:embed="rId2"/>
          <a:srcRect l="1005" t="16194" r="2232"/>
          <a:stretch/>
        </p:blipFill>
        <p:spPr>
          <a:xfrm>
            <a:off x="0" y="0"/>
            <a:ext cx="12192000" cy="6858000"/>
          </a:xfrm>
        </p:spPr>
      </p:pic>
    </p:spTree>
    <p:extLst>
      <p:ext uri="{BB962C8B-B14F-4D97-AF65-F5344CB8AC3E}">
        <p14:creationId xmlns:p14="http://schemas.microsoft.com/office/powerpoint/2010/main" val="163926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CB55A28-B1BE-E5BF-9F1D-C4DEBF143D11}"/>
              </a:ext>
            </a:extLst>
          </p:cNvPr>
          <p:cNvCxnSpPr/>
          <p:nvPr/>
        </p:nvCxnSpPr>
        <p:spPr>
          <a:xfrm>
            <a:off x="0" y="1555531"/>
            <a:ext cx="12192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B5D401B1-24DE-3E85-F2C7-4731162446BC}"/>
              </a:ext>
            </a:extLst>
          </p:cNvPr>
          <p:cNvCxnSpPr>
            <a:cxnSpLocks/>
          </p:cNvCxnSpPr>
          <p:nvPr/>
        </p:nvCxnSpPr>
        <p:spPr>
          <a:xfrm>
            <a:off x="5984789" y="0"/>
            <a:ext cx="0" cy="6858000"/>
          </a:xfrm>
          <a:prstGeom prst="line">
            <a:avLst/>
          </a:prstGeom>
          <a:ln w="76200"/>
        </p:spPr>
        <p:style>
          <a:lnRef idx="1">
            <a:schemeClr val="dk1"/>
          </a:lnRef>
          <a:fillRef idx="0">
            <a:schemeClr val="dk1"/>
          </a:fillRef>
          <a:effectRef idx="0">
            <a:schemeClr val="dk1"/>
          </a:effectRef>
          <a:fontRef idx="minor">
            <a:schemeClr val="tx1"/>
          </a:fontRef>
        </p:style>
      </p:cxnSp>
      <p:pic>
        <p:nvPicPr>
          <p:cNvPr id="2052" name="Picture 4">
            <a:extLst>
              <a:ext uri="{FF2B5EF4-FFF2-40B4-BE49-F238E27FC236}">
                <a16:creationId xmlns:a16="http://schemas.microsoft.com/office/drawing/2014/main" id="{01C75845-D3E7-00AF-E05D-C7C2F390A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47" y="889522"/>
            <a:ext cx="5078956" cy="50789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chine Learning Regression in Code - YouTube">
            <a:extLst>
              <a:ext uri="{FF2B5EF4-FFF2-40B4-BE49-F238E27FC236}">
                <a16:creationId xmlns:a16="http://schemas.microsoft.com/office/drawing/2014/main" id="{279DD1CF-9B66-C484-529A-73D716034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66" t="40963" r="21279" b="3344"/>
          <a:stretch/>
        </p:blipFill>
        <p:spPr bwMode="auto">
          <a:xfrm>
            <a:off x="6276081" y="2090928"/>
            <a:ext cx="5574544"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52"/>
                                        </p:tgtEl>
                                      </p:cBhvr>
                                      <p:by x="25000" y="25000"/>
                                    </p:animScale>
                                  </p:childTnLst>
                                </p:cTn>
                              </p:par>
                              <p:par>
                                <p:cTn id="7" presetID="0" presetClass="path" presetSubtype="0" accel="50000" decel="50000" fill="hold" nodeType="withEffect">
                                  <p:stCondLst>
                                    <p:cond delay="0"/>
                                  </p:stCondLst>
                                  <p:childTnLst>
                                    <p:animMotion origin="layout" path="M -1.04167E-6 0 L -0.17904 -0.38472 " pathEditMode="relative" rAng="0" ptsTypes="AA">
                                      <p:cBhvr>
                                        <p:cTn id="8" dur="2000" fill="hold"/>
                                        <p:tgtEl>
                                          <p:spTgt spid="2052"/>
                                        </p:tgtEl>
                                        <p:attrNameLst>
                                          <p:attrName>ppt_x</p:attrName>
                                          <p:attrName>ppt_y</p:attrName>
                                        </p:attrNameLst>
                                      </p:cBhvr>
                                      <p:rCtr x="-8958" y="-19236"/>
                                    </p:animMotion>
                                  </p:childTnLst>
                                </p:cTn>
                              </p:par>
                              <p:par>
                                <p:cTn id="9" presetID="6" presetClass="emph" presetSubtype="0" fill="hold" nodeType="withEffect">
                                  <p:stCondLst>
                                    <p:cond delay="0"/>
                                  </p:stCondLst>
                                  <p:childTnLst>
                                    <p:animScale>
                                      <p:cBhvr>
                                        <p:cTn id="10" dur="2000" fill="hold"/>
                                        <p:tgtEl>
                                          <p:spTgt spid="2054"/>
                                        </p:tgtEl>
                                      </p:cBhvr>
                                      <p:by x="50000" y="50000"/>
                                    </p:animScale>
                                  </p:childTnLst>
                                </p:cTn>
                              </p:par>
                              <p:par>
                                <p:cTn id="11" presetID="0" presetClass="path" presetSubtype="0" accel="50000" decel="50000" fill="hold" nodeType="withEffect">
                                  <p:stCondLst>
                                    <p:cond delay="0"/>
                                  </p:stCondLst>
                                  <p:childTnLst>
                                    <p:animMotion origin="layout" path="M 6.25E-7 -7.40741E-7 L -0.10365 -0.37407 " pathEditMode="relative" rAng="0" ptsTypes="AA">
                                      <p:cBhvr>
                                        <p:cTn id="12" dur="2000" fill="hold"/>
                                        <p:tgtEl>
                                          <p:spTgt spid="2054"/>
                                        </p:tgtEl>
                                        <p:attrNameLst>
                                          <p:attrName>ppt_x</p:attrName>
                                          <p:attrName>ppt_y</p:attrName>
                                        </p:attrNameLst>
                                      </p:cBhvr>
                                      <p:rCtr x="-5182" y="-1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and white flag&#10;&#10;Description automatically generated">
            <a:extLst>
              <a:ext uri="{FF2B5EF4-FFF2-40B4-BE49-F238E27FC236}">
                <a16:creationId xmlns:a16="http://schemas.microsoft.com/office/drawing/2014/main" id="{988D3493-BFF7-F5FA-781C-EDED8A57E4D7}"/>
              </a:ext>
            </a:extLst>
          </p:cNvPr>
          <p:cNvPicPr>
            <a:picLocks noChangeAspect="1"/>
          </p:cNvPicPr>
          <p:nvPr/>
        </p:nvPicPr>
        <p:blipFill rotWithShape="1">
          <a:blip r:embed="rId3"/>
          <a:srcRect r="87414" b="79311"/>
          <a:stretch/>
        </p:blipFill>
        <p:spPr>
          <a:xfrm>
            <a:off x="0" y="0"/>
            <a:ext cx="1534509" cy="1418897"/>
          </a:xfrm>
          <a:prstGeom prst="rect">
            <a:avLst/>
          </a:prstGeom>
        </p:spPr>
      </p:pic>
      <p:cxnSp>
        <p:nvCxnSpPr>
          <p:cNvPr id="12" name="Straight Connector 11">
            <a:extLst>
              <a:ext uri="{FF2B5EF4-FFF2-40B4-BE49-F238E27FC236}">
                <a16:creationId xmlns:a16="http://schemas.microsoft.com/office/drawing/2014/main" id="{5E9DFB5D-FFA2-C7A9-E25B-0E46DBEDDFDB}"/>
              </a:ext>
            </a:extLst>
          </p:cNvPr>
          <p:cNvCxnSpPr>
            <a:cxnSpLocks/>
          </p:cNvCxnSpPr>
          <p:nvPr/>
        </p:nvCxnSpPr>
        <p:spPr>
          <a:xfrm>
            <a:off x="5984789" y="0"/>
            <a:ext cx="0" cy="6858000"/>
          </a:xfrm>
          <a:prstGeom prst="line">
            <a:avLst/>
          </a:prstGeom>
          <a:ln w="76200"/>
        </p:spPr>
        <p:style>
          <a:lnRef idx="1">
            <a:schemeClr val="dk1"/>
          </a:lnRef>
          <a:fillRef idx="0">
            <a:schemeClr val="dk1"/>
          </a:fillRef>
          <a:effectRef idx="0">
            <a:schemeClr val="dk1"/>
          </a:effectRef>
          <a:fontRef idx="minor">
            <a:schemeClr val="tx1"/>
          </a:fontRef>
        </p:style>
      </p:cxnSp>
      <p:pic>
        <p:nvPicPr>
          <p:cNvPr id="13" name="Picture 12" descr="A black and white flag&#10;&#10;Description automatically generated">
            <a:extLst>
              <a:ext uri="{FF2B5EF4-FFF2-40B4-BE49-F238E27FC236}">
                <a16:creationId xmlns:a16="http://schemas.microsoft.com/office/drawing/2014/main" id="{8FAEED76-7DA5-22B4-95CC-162EFFFDC974}"/>
              </a:ext>
            </a:extLst>
          </p:cNvPr>
          <p:cNvPicPr>
            <a:picLocks noChangeAspect="1"/>
          </p:cNvPicPr>
          <p:nvPr/>
        </p:nvPicPr>
        <p:blipFill rotWithShape="1">
          <a:blip r:embed="rId3"/>
          <a:srcRect l="51983" r="24224" b="79310"/>
          <a:stretch/>
        </p:blipFill>
        <p:spPr>
          <a:xfrm>
            <a:off x="6337738" y="0"/>
            <a:ext cx="2900855" cy="1418897"/>
          </a:xfrm>
          <a:prstGeom prst="rect">
            <a:avLst/>
          </a:prstGeom>
        </p:spPr>
      </p:pic>
      <p:cxnSp>
        <p:nvCxnSpPr>
          <p:cNvPr id="15" name="Straight Connector 14">
            <a:extLst>
              <a:ext uri="{FF2B5EF4-FFF2-40B4-BE49-F238E27FC236}">
                <a16:creationId xmlns:a16="http://schemas.microsoft.com/office/drawing/2014/main" id="{A964D744-E9A6-7479-0CCA-87B07F0845A8}"/>
              </a:ext>
            </a:extLst>
          </p:cNvPr>
          <p:cNvCxnSpPr/>
          <p:nvPr/>
        </p:nvCxnSpPr>
        <p:spPr>
          <a:xfrm>
            <a:off x="0" y="1555531"/>
            <a:ext cx="12192000"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C8DD193-1937-5EFC-7576-0A0310B76252}"/>
              </a:ext>
            </a:extLst>
          </p:cNvPr>
          <p:cNvSpPr txBox="1"/>
          <p:nvPr/>
        </p:nvSpPr>
        <p:spPr>
          <a:xfrm>
            <a:off x="126124" y="1965434"/>
            <a:ext cx="4550977" cy="461665"/>
          </a:xfrm>
          <a:prstGeom prst="rect">
            <a:avLst/>
          </a:prstGeom>
          <a:noFill/>
        </p:spPr>
        <p:txBody>
          <a:bodyPr wrap="square" rtlCol="0">
            <a:spAutoFit/>
          </a:bodyPr>
          <a:lstStyle/>
          <a:p>
            <a:r>
              <a:rPr lang="en-US" sz="2400" dirty="0"/>
              <a:t>Requires well thought out code</a:t>
            </a:r>
          </a:p>
        </p:txBody>
      </p:sp>
      <p:sp>
        <p:nvSpPr>
          <p:cNvPr id="17" name="TextBox 16">
            <a:extLst>
              <a:ext uri="{FF2B5EF4-FFF2-40B4-BE49-F238E27FC236}">
                <a16:creationId xmlns:a16="http://schemas.microsoft.com/office/drawing/2014/main" id="{00BD418B-4D79-5A60-B3DA-413387F49410}"/>
              </a:ext>
            </a:extLst>
          </p:cNvPr>
          <p:cNvSpPr txBox="1"/>
          <p:nvPr/>
        </p:nvSpPr>
        <p:spPr>
          <a:xfrm>
            <a:off x="6207212" y="1965434"/>
            <a:ext cx="4550977" cy="461665"/>
          </a:xfrm>
          <a:prstGeom prst="rect">
            <a:avLst/>
          </a:prstGeom>
          <a:noFill/>
        </p:spPr>
        <p:txBody>
          <a:bodyPr wrap="square" rtlCol="0">
            <a:spAutoFit/>
          </a:bodyPr>
          <a:lstStyle/>
          <a:p>
            <a:r>
              <a:rPr lang="en-US" sz="2400" dirty="0"/>
              <a:t>Short code, relatively easy to write</a:t>
            </a:r>
          </a:p>
        </p:txBody>
      </p:sp>
      <p:sp>
        <p:nvSpPr>
          <p:cNvPr id="18" name="TextBox 17">
            <a:extLst>
              <a:ext uri="{FF2B5EF4-FFF2-40B4-BE49-F238E27FC236}">
                <a16:creationId xmlns:a16="http://schemas.microsoft.com/office/drawing/2014/main" id="{8DB73E6D-D860-F923-94E7-77C358B1E074}"/>
              </a:ext>
            </a:extLst>
          </p:cNvPr>
          <p:cNvSpPr txBox="1"/>
          <p:nvPr/>
        </p:nvSpPr>
        <p:spPr>
          <a:xfrm>
            <a:off x="126124" y="2649398"/>
            <a:ext cx="4550977" cy="461665"/>
          </a:xfrm>
          <a:prstGeom prst="rect">
            <a:avLst/>
          </a:prstGeom>
          <a:noFill/>
        </p:spPr>
        <p:txBody>
          <a:bodyPr wrap="square" rtlCol="0">
            <a:spAutoFit/>
          </a:bodyPr>
          <a:lstStyle/>
          <a:p>
            <a:r>
              <a:rPr lang="en-US" sz="2400" dirty="0"/>
              <a:t>Can help our understanding more</a:t>
            </a:r>
          </a:p>
        </p:txBody>
      </p:sp>
      <p:sp>
        <p:nvSpPr>
          <p:cNvPr id="19" name="TextBox 18">
            <a:extLst>
              <a:ext uri="{FF2B5EF4-FFF2-40B4-BE49-F238E27FC236}">
                <a16:creationId xmlns:a16="http://schemas.microsoft.com/office/drawing/2014/main" id="{8E0DA94E-2FA5-016C-7F07-A7986080AF2D}"/>
              </a:ext>
            </a:extLst>
          </p:cNvPr>
          <p:cNvSpPr txBox="1"/>
          <p:nvPr/>
        </p:nvSpPr>
        <p:spPr>
          <a:xfrm>
            <a:off x="6207211" y="2649398"/>
            <a:ext cx="5161005" cy="461665"/>
          </a:xfrm>
          <a:prstGeom prst="rect">
            <a:avLst/>
          </a:prstGeom>
          <a:noFill/>
        </p:spPr>
        <p:txBody>
          <a:bodyPr wrap="square" rtlCol="0">
            <a:spAutoFit/>
          </a:bodyPr>
          <a:lstStyle/>
          <a:p>
            <a:r>
              <a:rPr lang="en-US" sz="2400" dirty="0"/>
              <a:t>Will often provide cryptic explanations</a:t>
            </a:r>
          </a:p>
        </p:txBody>
      </p:sp>
      <p:sp>
        <p:nvSpPr>
          <p:cNvPr id="20" name="TextBox 19">
            <a:extLst>
              <a:ext uri="{FF2B5EF4-FFF2-40B4-BE49-F238E27FC236}">
                <a16:creationId xmlns:a16="http://schemas.microsoft.com/office/drawing/2014/main" id="{39F4A7AA-9931-6EA8-561C-8CEA9754AEBC}"/>
              </a:ext>
            </a:extLst>
          </p:cNvPr>
          <p:cNvSpPr txBox="1"/>
          <p:nvPr/>
        </p:nvSpPr>
        <p:spPr>
          <a:xfrm>
            <a:off x="126123" y="4017326"/>
            <a:ext cx="5636242" cy="461665"/>
          </a:xfrm>
          <a:prstGeom prst="rect">
            <a:avLst/>
          </a:prstGeom>
          <a:noFill/>
        </p:spPr>
        <p:txBody>
          <a:bodyPr wrap="square" rtlCol="0">
            <a:spAutoFit/>
          </a:bodyPr>
          <a:lstStyle/>
          <a:p>
            <a:r>
              <a:rPr lang="en-US" sz="2400" dirty="0"/>
              <a:t>Difficult to tackle highly complex problems</a:t>
            </a:r>
          </a:p>
        </p:txBody>
      </p:sp>
      <p:sp>
        <p:nvSpPr>
          <p:cNvPr id="21" name="TextBox 20">
            <a:extLst>
              <a:ext uri="{FF2B5EF4-FFF2-40B4-BE49-F238E27FC236}">
                <a16:creationId xmlns:a16="http://schemas.microsoft.com/office/drawing/2014/main" id="{B55A830F-8DA4-746D-434D-75135834F161}"/>
              </a:ext>
            </a:extLst>
          </p:cNvPr>
          <p:cNvSpPr txBox="1"/>
          <p:nvPr/>
        </p:nvSpPr>
        <p:spPr>
          <a:xfrm>
            <a:off x="6207211" y="4017324"/>
            <a:ext cx="4550977" cy="461665"/>
          </a:xfrm>
          <a:prstGeom prst="rect">
            <a:avLst/>
          </a:prstGeom>
          <a:noFill/>
        </p:spPr>
        <p:txBody>
          <a:bodyPr wrap="square" rtlCol="0">
            <a:spAutoFit/>
          </a:bodyPr>
          <a:lstStyle/>
          <a:p>
            <a:r>
              <a:rPr lang="en-US" sz="2400" dirty="0"/>
              <a:t>Just chuck information at it</a:t>
            </a:r>
          </a:p>
        </p:txBody>
      </p:sp>
      <p:sp>
        <p:nvSpPr>
          <p:cNvPr id="22" name="TextBox 21">
            <a:extLst>
              <a:ext uri="{FF2B5EF4-FFF2-40B4-BE49-F238E27FC236}">
                <a16:creationId xmlns:a16="http://schemas.microsoft.com/office/drawing/2014/main" id="{1EE5EB33-B249-4A38-FED7-250098EEEDF9}"/>
              </a:ext>
            </a:extLst>
          </p:cNvPr>
          <p:cNvSpPr txBox="1"/>
          <p:nvPr/>
        </p:nvSpPr>
        <p:spPr>
          <a:xfrm>
            <a:off x="126123" y="4701290"/>
            <a:ext cx="5636242" cy="461665"/>
          </a:xfrm>
          <a:prstGeom prst="rect">
            <a:avLst/>
          </a:prstGeom>
          <a:noFill/>
        </p:spPr>
        <p:txBody>
          <a:bodyPr wrap="square" rtlCol="0">
            <a:spAutoFit/>
          </a:bodyPr>
          <a:lstStyle/>
          <a:p>
            <a:r>
              <a:rPr lang="en-US" sz="2400" dirty="0"/>
              <a:t>Ethically more or less sound</a:t>
            </a:r>
          </a:p>
        </p:txBody>
      </p:sp>
      <p:sp>
        <p:nvSpPr>
          <p:cNvPr id="23" name="TextBox 22">
            <a:extLst>
              <a:ext uri="{FF2B5EF4-FFF2-40B4-BE49-F238E27FC236}">
                <a16:creationId xmlns:a16="http://schemas.microsoft.com/office/drawing/2014/main" id="{31108190-E1E9-2037-E1D5-A0F7D2948C65}"/>
              </a:ext>
            </a:extLst>
          </p:cNvPr>
          <p:cNvSpPr txBox="1"/>
          <p:nvPr/>
        </p:nvSpPr>
        <p:spPr>
          <a:xfrm>
            <a:off x="6207211" y="4701290"/>
            <a:ext cx="5636242" cy="461665"/>
          </a:xfrm>
          <a:prstGeom prst="rect">
            <a:avLst/>
          </a:prstGeom>
          <a:noFill/>
        </p:spPr>
        <p:txBody>
          <a:bodyPr wrap="square" rtlCol="0">
            <a:spAutoFit/>
          </a:bodyPr>
          <a:lstStyle/>
          <a:p>
            <a:r>
              <a:rPr lang="en-US" sz="2400" dirty="0"/>
              <a:t>Angers people like Nick Cave</a:t>
            </a:r>
          </a:p>
        </p:txBody>
      </p:sp>
      <p:sp>
        <p:nvSpPr>
          <p:cNvPr id="24" name="TextBox 23">
            <a:extLst>
              <a:ext uri="{FF2B5EF4-FFF2-40B4-BE49-F238E27FC236}">
                <a16:creationId xmlns:a16="http://schemas.microsoft.com/office/drawing/2014/main" id="{26079E46-65EB-1DD1-F548-547004669799}"/>
              </a:ext>
            </a:extLst>
          </p:cNvPr>
          <p:cNvSpPr txBox="1"/>
          <p:nvPr/>
        </p:nvSpPr>
        <p:spPr>
          <a:xfrm>
            <a:off x="126123" y="3333362"/>
            <a:ext cx="5636242" cy="461665"/>
          </a:xfrm>
          <a:prstGeom prst="rect">
            <a:avLst/>
          </a:prstGeom>
          <a:noFill/>
        </p:spPr>
        <p:txBody>
          <a:bodyPr wrap="square" rtlCol="0">
            <a:spAutoFit/>
          </a:bodyPr>
          <a:lstStyle/>
          <a:p>
            <a:r>
              <a:rPr lang="en-US" sz="2400" dirty="0"/>
              <a:t>Logical</a:t>
            </a:r>
          </a:p>
        </p:txBody>
      </p:sp>
      <p:sp>
        <p:nvSpPr>
          <p:cNvPr id="25" name="TextBox 24">
            <a:extLst>
              <a:ext uri="{FF2B5EF4-FFF2-40B4-BE49-F238E27FC236}">
                <a16:creationId xmlns:a16="http://schemas.microsoft.com/office/drawing/2014/main" id="{39C0820B-655D-889B-68B5-E03071BDE192}"/>
              </a:ext>
            </a:extLst>
          </p:cNvPr>
          <p:cNvSpPr txBox="1"/>
          <p:nvPr/>
        </p:nvSpPr>
        <p:spPr>
          <a:xfrm>
            <a:off x="6207211" y="3333361"/>
            <a:ext cx="5636242" cy="461665"/>
          </a:xfrm>
          <a:prstGeom prst="rect">
            <a:avLst/>
          </a:prstGeom>
          <a:noFill/>
        </p:spPr>
        <p:txBody>
          <a:bodyPr wrap="square" rtlCol="0">
            <a:spAutoFit/>
          </a:bodyPr>
          <a:lstStyle/>
          <a:p>
            <a:r>
              <a:rPr lang="en-US" sz="2400" dirty="0"/>
              <a:t>Statistical</a:t>
            </a:r>
          </a:p>
        </p:txBody>
      </p:sp>
    </p:spTree>
    <p:extLst>
      <p:ext uri="{BB962C8B-B14F-4D97-AF65-F5344CB8AC3E}">
        <p14:creationId xmlns:p14="http://schemas.microsoft.com/office/powerpoint/2010/main" val="6436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DBF9-B0D0-E48F-CEBB-72CD5C06DF8D}"/>
              </a:ext>
            </a:extLst>
          </p:cNvPr>
          <p:cNvSpPr>
            <a:spLocks noGrp="1"/>
          </p:cNvSpPr>
          <p:nvPr>
            <p:ph type="title"/>
          </p:nvPr>
        </p:nvSpPr>
        <p:spPr/>
        <p:txBody>
          <a:bodyPr/>
          <a:lstStyle/>
          <a:p>
            <a:r>
              <a:rPr lang="en-US" dirty="0"/>
              <a:t>Machine Learning - Supervised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B92FEC-F0C9-88D8-EF37-F39CD41D5DF0}"/>
                  </a:ext>
                </a:extLst>
              </p:cNvPr>
              <p:cNvSpPr>
                <a:spLocks noGrp="1"/>
              </p:cNvSpPr>
              <p:nvPr>
                <p:ph idx="1"/>
              </p:nvPr>
            </p:nvSpPr>
            <p:spPr/>
            <p:txBody>
              <a:bodyPr>
                <a:normAutofit fontScale="92500" lnSpcReduction="20000"/>
              </a:bodyPr>
              <a:lstStyle/>
              <a:p>
                <a:r>
                  <a:rPr lang="en-US" dirty="0"/>
                  <a:t>Create models from combinations of input data to create useful predictions even on separate data</a:t>
                </a:r>
              </a:p>
              <a:p>
                <a:endParaRPr lang="en-US" dirty="0"/>
              </a:p>
              <a:p>
                <a:r>
                  <a:rPr lang="en-US" dirty="0"/>
                  <a:t>Data used to inform the model are the training set</a:t>
                </a:r>
              </a:p>
              <a:p>
                <a:endParaRPr lang="en-US" dirty="0"/>
              </a:p>
              <a:p>
                <a:r>
                  <a:rPr lang="en-US" dirty="0"/>
                  <a:t>Data used to assess the accuracy of the model are the test set</a:t>
                </a:r>
              </a:p>
              <a:p>
                <a:endParaRPr lang="en-US" dirty="0"/>
              </a:p>
              <a:p>
                <a:r>
                  <a:rPr lang="en-US" dirty="0"/>
                  <a:t>Input in the form of a table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are the variables used to make the prediction. </a:t>
                </a:r>
                <a14:m>
                  <m:oMath xmlns:m="http://schemas.openxmlformats.org/officeDocument/2006/math">
                    <m:r>
                      <a:rPr lang="en-US" b="0" i="1" smtClean="0">
                        <a:latin typeface="Cambria Math" panose="02040503050406030204" pitchFamily="18" charset="0"/>
                      </a:rPr>
                      <m:t>𝑦</m:t>
                    </m:r>
                  </m:oMath>
                </a14:m>
                <a:r>
                  <a:rPr lang="en-US" dirty="0"/>
                  <a:t> is the variable being predicted.</a:t>
                </a:r>
              </a:p>
              <a:p>
                <a:endParaRPr lang="en-US" dirty="0"/>
              </a:p>
              <a:p>
                <a:r>
                  <a:rPr lang="en-US" dirty="0"/>
                  <a:t>E.G. what shape if displayed in an image</a:t>
                </a:r>
              </a:p>
              <a:p>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06B92FEC-F0C9-88D8-EF37-F39CD41D5DF0}"/>
                  </a:ext>
                </a:extLst>
              </p:cNvPr>
              <p:cNvSpPr>
                <a:spLocks noGrp="1" noRot="1" noChangeAspect="1" noMove="1" noResize="1" noEditPoints="1" noAdjustHandles="1" noChangeArrowheads="1" noChangeShapeType="1" noTextEdit="1"/>
              </p:cNvSpPr>
              <p:nvPr>
                <p:ph idx="1"/>
              </p:nvPr>
            </p:nvSpPr>
            <p:spPr>
              <a:blipFill>
                <a:blip r:embed="rId3"/>
                <a:stretch>
                  <a:fillRect l="-965" t="-3488" r="-1448"/>
                </a:stretch>
              </a:blipFill>
            </p:spPr>
            <p:txBody>
              <a:bodyPr/>
              <a:lstStyle/>
              <a:p>
                <a:r>
                  <a:rPr lang="en-US">
                    <a:noFill/>
                  </a:rPr>
                  <a:t> </a:t>
                </a:r>
              </a:p>
            </p:txBody>
          </p:sp>
        </mc:Fallback>
      </mc:AlternateContent>
      <p:sp>
        <p:nvSpPr>
          <p:cNvPr id="4" name="object 6">
            <a:extLst>
              <a:ext uri="{FF2B5EF4-FFF2-40B4-BE49-F238E27FC236}">
                <a16:creationId xmlns:a16="http://schemas.microsoft.com/office/drawing/2014/main" id="{EA2D4DF8-51E3-E73E-8612-5DAFEED9BC5E}"/>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91514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B24C-6671-0D72-61DB-E298C59EA513}"/>
              </a:ext>
            </a:extLst>
          </p:cNvPr>
          <p:cNvSpPr>
            <a:spLocks noGrp="1"/>
          </p:cNvSpPr>
          <p:nvPr>
            <p:ph type="title"/>
          </p:nvPr>
        </p:nvSpPr>
        <p:spPr/>
        <p:txBody>
          <a:bodyPr/>
          <a:lstStyle/>
          <a:p>
            <a:r>
              <a:rPr lang="en-US" dirty="0"/>
              <a:t>Typical Supervised Pipeline</a:t>
            </a:r>
          </a:p>
        </p:txBody>
      </p:sp>
      <p:pic>
        <p:nvPicPr>
          <p:cNvPr id="4098" name="Picture 2" descr="Supervised, Unsupervised and Semi-supervised Learning">
            <a:extLst>
              <a:ext uri="{FF2B5EF4-FFF2-40B4-BE49-F238E27FC236}">
                <a16:creationId xmlns:a16="http://schemas.microsoft.com/office/drawing/2014/main" id="{59496F03-E2DB-9490-D49B-5A15FC891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27"/>
          <a:stretch/>
        </p:blipFill>
        <p:spPr bwMode="auto">
          <a:xfrm>
            <a:off x="1987874" y="1690688"/>
            <a:ext cx="8216251" cy="39179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995660-5C8C-B877-0C83-29E08BECDE7B}"/>
              </a:ext>
            </a:extLst>
          </p:cNvPr>
          <p:cNvSpPr txBox="1"/>
          <p:nvPr/>
        </p:nvSpPr>
        <p:spPr>
          <a:xfrm>
            <a:off x="6285666" y="6558195"/>
            <a:ext cx="6097112" cy="246221"/>
          </a:xfrm>
          <a:prstGeom prst="rect">
            <a:avLst/>
          </a:prstGeom>
          <a:noFill/>
        </p:spPr>
        <p:txBody>
          <a:bodyPr wrap="square">
            <a:spAutoFit/>
          </a:bodyPr>
          <a:lstStyle/>
          <a:p>
            <a:r>
              <a:rPr lang="en-US" sz="1000" dirty="0">
                <a:hlinkClick r:id="rId4"/>
              </a:rPr>
              <a:t>https://</a:t>
            </a:r>
            <a:r>
              <a:rPr lang="en-US" sz="1000" dirty="0" err="1">
                <a:hlinkClick r:id="rId4"/>
              </a:rPr>
              <a:t>www.enjoyalgorithms.com</a:t>
            </a:r>
            <a:r>
              <a:rPr lang="en-US" sz="1000" dirty="0">
                <a:hlinkClick r:id="rId4"/>
              </a:rPr>
              <a:t>/blogs/supervised-unsupervised-and-</a:t>
            </a:r>
            <a:r>
              <a:rPr lang="en-US" sz="1000" dirty="0" err="1">
                <a:hlinkClick r:id="rId4"/>
              </a:rPr>
              <a:t>semisupervised</a:t>
            </a:r>
            <a:r>
              <a:rPr lang="en-US" sz="1000" dirty="0">
                <a:hlinkClick r:id="rId4"/>
              </a:rPr>
              <a:t>-learning</a:t>
            </a:r>
            <a:endParaRPr lang="en-US" sz="1000" dirty="0"/>
          </a:p>
        </p:txBody>
      </p:sp>
      <p:sp>
        <p:nvSpPr>
          <p:cNvPr id="3" name="object 6">
            <a:extLst>
              <a:ext uri="{FF2B5EF4-FFF2-40B4-BE49-F238E27FC236}">
                <a16:creationId xmlns:a16="http://schemas.microsoft.com/office/drawing/2014/main" id="{F6AC9887-4846-FEC9-74B2-A8CF1EC0EDD1}"/>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38207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B24C-6671-0D72-61DB-E298C59EA513}"/>
              </a:ext>
            </a:extLst>
          </p:cNvPr>
          <p:cNvSpPr>
            <a:spLocks noGrp="1"/>
          </p:cNvSpPr>
          <p:nvPr>
            <p:ph type="title"/>
          </p:nvPr>
        </p:nvSpPr>
        <p:spPr/>
        <p:txBody>
          <a:bodyPr/>
          <a:lstStyle/>
          <a:p>
            <a:r>
              <a:rPr lang="en-US" dirty="0"/>
              <a:t>Typical Supervised Pipeline</a:t>
            </a:r>
          </a:p>
        </p:txBody>
      </p:sp>
      <p:pic>
        <p:nvPicPr>
          <p:cNvPr id="4098" name="Picture 2" descr="Supervised, Unsupervised and Semi-supervised Learning">
            <a:extLst>
              <a:ext uri="{FF2B5EF4-FFF2-40B4-BE49-F238E27FC236}">
                <a16:creationId xmlns:a16="http://schemas.microsoft.com/office/drawing/2014/main" id="{59496F03-E2DB-9490-D49B-5A15FC891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27"/>
          <a:stretch/>
        </p:blipFill>
        <p:spPr bwMode="auto">
          <a:xfrm>
            <a:off x="1987874" y="1690688"/>
            <a:ext cx="8216251" cy="39179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321E6BC-55CF-14C9-015E-57306D82E3F8}"/>
              </a:ext>
            </a:extLst>
          </p:cNvPr>
          <p:cNvSpPr/>
          <p:nvPr/>
        </p:nvSpPr>
        <p:spPr>
          <a:xfrm>
            <a:off x="2182546" y="2073477"/>
            <a:ext cx="1436355" cy="1512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22 Funny Monkey Pictures to Make You Laugh | Reader's Digest">
            <a:extLst>
              <a:ext uri="{FF2B5EF4-FFF2-40B4-BE49-F238E27FC236}">
                <a16:creationId xmlns:a16="http://schemas.microsoft.com/office/drawing/2014/main" id="{1522F167-74FD-5888-EE93-77A557959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007" y="2073478"/>
            <a:ext cx="1148365" cy="7273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nkey Face HD wallpaper | animals | Wallpaper Better">
            <a:extLst>
              <a:ext uri="{FF2B5EF4-FFF2-40B4-BE49-F238E27FC236}">
                <a16:creationId xmlns:a16="http://schemas.microsoft.com/office/drawing/2014/main" id="{59F87097-D46C-9F4D-E7B2-AE3E51AA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007" y="2858156"/>
            <a:ext cx="1148365" cy="7177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onkeys Snout Animals monkey face funny humor comedy tongue wallpaper ...">
            <a:extLst>
              <a:ext uri="{FF2B5EF4-FFF2-40B4-BE49-F238E27FC236}">
                <a16:creationId xmlns:a16="http://schemas.microsoft.com/office/drawing/2014/main" id="{0F28DBFE-FF60-26CB-B113-BEB663192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5100" y="2073478"/>
            <a:ext cx="1163801" cy="7273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756085A8-7ADD-692E-96D7-5B8F1C7A7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5100" y="2858156"/>
            <a:ext cx="1169132" cy="7273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22 Funny Monkey Pictures to Make You Laugh | Reader's Digest">
            <a:extLst>
              <a:ext uri="{FF2B5EF4-FFF2-40B4-BE49-F238E27FC236}">
                <a16:creationId xmlns:a16="http://schemas.microsoft.com/office/drawing/2014/main" id="{8ED87AB2-5668-12A9-578D-A649CF80FF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332" y="2073477"/>
            <a:ext cx="1092746" cy="72737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ark E. Smith's likes and dislikes">
            <a:extLst>
              <a:ext uri="{FF2B5EF4-FFF2-40B4-BE49-F238E27FC236}">
                <a16:creationId xmlns:a16="http://schemas.microsoft.com/office/drawing/2014/main" id="{64B40666-FB7C-36F1-B28D-793E3FF1E0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31" y="2858155"/>
            <a:ext cx="1092745" cy="72737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face, Gorillas, Animals Wallpapers HD / Desktop and Mobile Backgrounds">
            <a:extLst>
              <a:ext uri="{FF2B5EF4-FFF2-40B4-BE49-F238E27FC236}">
                <a16:creationId xmlns:a16="http://schemas.microsoft.com/office/drawing/2014/main" id="{36AF727F-6D15-4D2A-63AA-E4835DB6B8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20"/>
          <a:stretch/>
        </p:blipFill>
        <p:spPr bwMode="auto">
          <a:xfrm>
            <a:off x="5610237" y="4449583"/>
            <a:ext cx="1172356" cy="71772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cool emoji Monkey #emoji #emojilove #emoji4emoji #shareifyoulike #love ...">
            <a:extLst>
              <a:ext uri="{FF2B5EF4-FFF2-40B4-BE49-F238E27FC236}">
                <a16:creationId xmlns:a16="http://schemas.microsoft.com/office/drawing/2014/main" id="{EDC8D636-3219-4447-A3C7-573DFEFE01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1014" y="4449583"/>
            <a:ext cx="724375" cy="724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F99F5F3-F611-4D44-5818-08B0C44AEAD9}"/>
              </a:ext>
            </a:extLst>
          </p:cNvPr>
          <p:cNvSpPr/>
          <p:nvPr/>
        </p:nvSpPr>
        <p:spPr>
          <a:xfrm>
            <a:off x="2182546" y="4052420"/>
            <a:ext cx="1436355" cy="1512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472229-2B79-AE5D-F857-C1788ACBBB7A}"/>
              </a:ext>
            </a:extLst>
          </p:cNvPr>
          <p:cNvSpPr txBox="1"/>
          <p:nvPr/>
        </p:nvSpPr>
        <p:spPr>
          <a:xfrm>
            <a:off x="1087936" y="4052420"/>
            <a:ext cx="2402803" cy="2031325"/>
          </a:xfrm>
          <a:prstGeom prst="rect">
            <a:avLst/>
          </a:prstGeom>
          <a:noFill/>
        </p:spPr>
        <p:txBody>
          <a:bodyPr wrap="square" rtlCol="0">
            <a:spAutoFit/>
          </a:bodyPr>
          <a:lstStyle/>
          <a:p>
            <a:pPr algn="r"/>
            <a:r>
              <a:rPr lang="en-US" sz="1400" i="1" dirty="0" err="1"/>
              <a:t>Allochrocebus</a:t>
            </a:r>
            <a:r>
              <a:rPr lang="en-US" sz="1400" i="1" dirty="0"/>
              <a:t> </a:t>
            </a:r>
            <a:r>
              <a:rPr lang="en-US" sz="1400" i="1" dirty="0" err="1"/>
              <a:t>solatus</a:t>
            </a:r>
            <a:endParaRPr lang="en-US" sz="1400" i="1" dirty="0"/>
          </a:p>
          <a:p>
            <a:pPr algn="r"/>
            <a:r>
              <a:rPr lang="en-US" sz="1400" i="1" dirty="0"/>
              <a:t>Gorilla gorilla</a:t>
            </a:r>
          </a:p>
          <a:p>
            <a:pPr algn="r"/>
            <a:r>
              <a:rPr lang="en-US" sz="1400" i="1" dirty="0"/>
              <a:t>Homo sapiens</a:t>
            </a:r>
          </a:p>
          <a:p>
            <a:pPr algn="r"/>
            <a:r>
              <a:rPr lang="en-US" sz="1400" i="1" dirty="0"/>
              <a:t>Lemur </a:t>
            </a:r>
            <a:r>
              <a:rPr lang="en-US" sz="1400" i="1" dirty="0" err="1"/>
              <a:t>catta</a:t>
            </a:r>
            <a:endParaRPr lang="en-US" sz="1400" i="1" dirty="0"/>
          </a:p>
          <a:p>
            <a:pPr algn="r"/>
            <a:r>
              <a:rPr lang="en-US" sz="1400" i="1" dirty="0" err="1"/>
              <a:t>Leontopithecus</a:t>
            </a:r>
            <a:r>
              <a:rPr lang="en-US" sz="1400" i="1" dirty="0"/>
              <a:t> </a:t>
            </a:r>
            <a:r>
              <a:rPr lang="en-US" sz="1400" i="1" dirty="0" err="1"/>
              <a:t>chrysomelas</a:t>
            </a:r>
            <a:endParaRPr lang="en-US" sz="1400" i="1" dirty="0"/>
          </a:p>
          <a:p>
            <a:pPr algn="r"/>
            <a:r>
              <a:rPr lang="en-US" sz="1400" i="1" dirty="0"/>
              <a:t>Pan troglodytes</a:t>
            </a:r>
          </a:p>
          <a:p>
            <a:pPr algn="r"/>
            <a:r>
              <a:rPr lang="en-US" sz="1400" i="1" dirty="0" err="1"/>
              <a:t>Papio</a:t>
            </a:r>
            <a:r>
              <a:rPr lang="en-US" sz="1400" i="1" dirty="0"/>
              <a:t> hamadryas</a:t>
            </a:r>
          </a:p>
          <a:p>
            <a:pPr algn="r"/>
            <a:r>
              <a:rPr lang="en-US" sz="1400" i="1" dirty="0"/>
              <a:t>...</a:t>
            </a:r>
          </a:p>
          <a:p>
            <a:pPr algn="r"/>
            <a:r>
              <a:rPr lang="en-US" sz="1400" i="1" dirty="0" err="1"/>
              <a:t>Xanthonycticebus</a:t>
            </a:r>
            <a:r>
              <a:rPr lang="en-US" sz="1400" i="1" dirty="0"/>
              <a:t> pygmaeus</a:t>
            </a:r>
          </a:p>
        </p:txBody>
      </p:sp>
      <p:pic>
        <p:nvPicPr>
          <p:cNvPr id="6" name="Picture 14" descr="face, Gorillas, Animals Wallpapers HD / Desktop and Mobile Backgrounds">
            <a:extLst>
              <a:ext uri="{FF2B5EF4-FFF2-40B4-BE49-F238E27FC236}">
                <a16:creationId xmlns:a16="http://schemas.microsoft.com/office/drawing/2014/main" id="{A3C32C76-3A43-46E2-8FD0-2BD09608BEC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20"/>
          <a:stretch/>
        </p:blipFill>
        <p:spPr bwMode="auto">
          <a:xfrm>
            <a:off x="8024763" y="2800853"/>
            <a:ext cx="1026032" cy="6281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cool emoji Monkey #emoji #emojilove #emoji4emoji #shareifyoulike #love ...">
            <a:extLst>
              <a:ext uri="{FF2B5EF4-FFF2-40B4-BE49-F238E27FC236}">
                <a16:creationId xmlns:a16="http://schemas.microsoft.com/office/drawing/2014/main" id="{98B0450A-370D-2D92-4C51-CC2256910A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6420" y="3575884"/>
            <a:ext cx="724375" cy="7243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2A69BC-09ED-2C14-4877-8FC8C5A58D9B}"/>
              </a:ext>
            </a:extLst>
          </p:cNvPr>
          <p:cNvSpPr/>
          <p:nvPr/>
        </p:nvSpPr>
        <p:spPr>
          <a:xfrm>
            <a:off x="9050795" y="2942255"/>
            <a:ext cx="747301" cy="1110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85FA55C-F012-6C87-68EE-1D74C307AC8B}"/>
              </a:ext>
            </a:extLst>
          </p:cNvPr>
          <p:cNvSpPr txBox="1"/>
          <p:nvPr/>
        </p:nvSpPr>
        <p:spPr>
          <a:xfrm>
            <a:off x="9329968" y="2957142"/>
            <a:ext cx="1246550" cy="1384995"/>
          </a:xfrm>
          <a:prstGeom prst="rect">
            <a:avLst/>
          </a:prstGeom>
          <a:noFill/>
        </p:spPr>
        <p:txBody>
          <a:bodyPr wrap="square" rtlCol="0">
            <a:spAutoFit/>
          </a:bodyPr>
          <a:lstStyle/>
          <a:p>
            <a:r>
              <a:rPr lang="en-US" sz="1400" i="1" dirty="0"/>
              <a:t>Gorilla gorilla</a:t>
            </a:r>
          </a:p>
          <a:p>
            <a:endParaRPr lang="en-US" sz="1400" i="1" dirty="0"/>
          </a:p>
          <a:p>
            <a:endParaRPr lang="en-US" sz="1400" i="1" dirty="0"/>
          </a:p>
          <a:p>
            <a:endParaRPr lang="en-US" sz="1400" i="1" dirty="0"/>
          </a:p>
          <a:p>
            <a:r>
              <a:rPr lang="en-US" sz="1400" i="1" dirty="0"/>
              <a:t>Homo sapiens</a:t>
            </a:r>
          </a:p>
          <a:p>
            <a:pPr algn="r"/>
            <a:endParaRPr lang="en-US" sz="1400" dirty="0"/>
          </a:p>
        </p:txBody>
      </p:sp>
      <p:sp>
        <p:nvSpPr>
          <p:cNvPr id="10" name="object 6">
            <a:extLst>
              <a:ext uri="{FF2B5EF4-FFF2-40B4-BE49-F238E27FC236}">
                <a16:creationId xmlns:a16="http://schemas.microsoft.com/office/drawing/2014/main" id="{45BDF068-F9E1-1DB2-C0B0-09BF003DA582}"/>
              </a:ext>
            </a:extLst>
          </p:cNvPr>
          <p:cNvSpPr/>
          <p:nvPr/>
        </p:nvSpPr>
        <p:spPr>
          <a:xfrm>
            <a:off x="357187" y="1357480"/>
            <a:ext cx="11477625" cy="0"/>
          </a:xfrm>
          <a:custGeom>
            <a:avLst/>
            <a:gdLst/>
            <a:ahLst/>
            <a:cxnLst/>
            <a:rect l="l" t="t" r="r" b="b"/>
            <a:pathLst>
              <a:path w="11477625">
                <a:moveTo>
                  <a:pt x="0" y="0"/>
                </a:moveTo>
                <a:lnTo>
                  <a:pt x="11477621" y="1"/>
                </a:lnTo>
              </a:path>
            </a:pathLst>
          </a:custGeom>
          <a:ln w="381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05246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dex.mp4">
            <a:hlinkClick r:id="" action="ppaction://media"/>
            <a:extLst>
              <a:ext uri="{FF2B5EF4-FFF2-40B4-BE49-F238E27FC236}">
                <a16:creationId xmlns:a16="http://schemas.microsoft.com/office/drawing/2014/main" id="{3651A3DC-4612-4765-9DCF-014395EBAB17}"/>
              </a:ext>
            </a:extLst>
          </p:cNvPr>
          <p:cNvPicPr>
            <a:picLocks noGrp="1" noChangeAspect="1"/>
          </p:cNvPicPr>
          <p:nvPr>
            <p:ph idx="1"/>
            <a:videoFile r:link="rId1"/>
            <p:extLst>
              <p:ext uri="{DAA4B4D4-6D71-4841-9C94-3DE7FCFB9230}">
                <p14:media xmlns:p14="http://schemas.microsoft.com/office/powerpoint/2010/main" r:embed="rId2">
                  <p14:trim st="487004.8847" end="11859.5179"/>
                </p14:media>
              </p:ext>
            </p:extLst>
          </p:nvPr>
        </p:nvPicPr>
        <p:blipFill>
          <a:blip r:embed="rId5"/>
          <a:stretch>
            <a:fillRect/>
          </a:stretch>
        </p:blipFill>
        <p:spPr>
          <a:xfrm>
            <a:off x="1135008" y="327048"/>
            <a:ext cx="10406488" cy="5849915"/>
          </a:xfrm>
        </p:spPr>
      </p:pic>
      <p:sp>
        <p:nvSpPr>
          <p:cNvPr id="6" name="TextBox 5">
            <a:extLst>
              <a:ext uri="{FF2B5EF4-FFF2-40B4-BE49-F238E27FC236}">
                <a16:creationId xmlns:a16="http://schemas.microsoft.com/office/drawing/2014/main" id="{7525CFFC-FFCB-0F1F-862E-82A04E403295}"/>
              </a:ext>
            </a:extLst>
          </p:cNvPr>
          <p:cNvSpPr txBox="1"/>
          <p:nvPr/>
        </p:nvSpPr>
        <p:spPr>
          <a:xfrm>
            <a:off x="7878079" y="6284731"/>
            <a:ext cx="3995772" cy="246221"/>
          </a:xfrm>
          <a:prstGeom prst="rect">
            <a:avLst/>
          </a:prstGeom>
          <a:noFill/>
        </p:spPr>
        <p:txBody>
          <a:bodyPr wrap="square">
            <a:spAutoFit/>
          </a:bodyPr>
          <a:lstStyle/>
          <a:p>
            <a:r>
              <a:rPr lang="en-US" sz="1000" dirty="0">
                <a:hlinkClick r:id="rId6"/>
              </a:rPr>
              <a:t>https://</a:t>
            </a:r>
            <a:r>
              <a:rPr lang="en-US" sz="1000" dirty="0" err="1">
                <a:hlinkClick r:id="rId6"/>
              </a:rPr>
              <a:t>www.coursera.org</a:t>
            </a:r>
            <a:r>
              <a:rPr lang="en-US" sz="1000" dirty="0">
                <a:hlinkClick r:id="rId6"/>
              </a:rPr>
              <a:t>/learn/machine-learning-course/home/week/1</a:t>
            </a:r>
            <a:endParaRPr lang="en-US" sz="1000" dirty="0"/>
          </a:p>
        </p:txBody>
      </p:sp>
    </p:spTree>
    <p:extLst>
      <p:ext uri="{BB962C8B-B14F-4D97-AF65-F5344CB8AC3E}">
        <p14:creationId xmlns:p14="http://schemas.microsoft.com/office/powerpoint/2010/main" val="315482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35967</TotalTime>
  <Words>1543</Words>
  <Application>Microsoft Macintosh PowerPoint</Application>
  <PresentationFormat>Widescreen</PresentationFormat>
  <Paragraphs>274</Paragraphs>
  <Slides>32</Slides>
  <Notes>27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Machine Learning Taster</vt:lpstr>
      <vt:lpstr>Machine learning</vt:lpstr>
      <vt:lpstr>Session aims</vt:lpstr>
      <vt:lpstr>PowerPoint Presentation</vt:lpstr>
      <vt:lpstr>PowerPoint Presentation</vt:lpstr>
      <vt:lpstr>Machine Learning - Supervised</vt:lpstr>
      <vt:lpstr>Typical Supervised Pipeline</vt:lpstr>
      <vt:lpstr>Typical Supervised Pipeline</vt:lpstr>
      <vt:lpstr>PowerPoint Presentation</vt:lpstr>
      <vt:lpstr>PowerPoint Presentation</vt:lpstr>
      <vt:lpstr>Machine Learning - Unsupervised</vt:lpstr>
      <vt:lpstr>Machine Learning - Unsupervised</vt:lpstr>
      <vt:lpstr>Unsupervised Example - K-Means Clustering</vt:lpstr>
      <vt:lpstr>PowerPoint Presentation</vt:lpstr>
      <vt:lpstr>PowerPoint Presentation</vt:lpstr>
      <vt:lpstr>Language</vt:lpstr>
      <vt:lpstr>PowerPoint Presentation</vt:lpstr>
      <vt:lpstr>Language</vt:lpstr>
      <vt:lpstr>Decisions</vt:lpstr>
      <vt:lpstr>Random forests</vt:lpstr>
      <vt:lpstr>Random forests</vt:lpstr>
      <vt:lpstr>Application</vt:lpstr>
      <vt:lpstr>PowerPoint Presentation</vt:lpstr>
      <vt:lpstr>Random forests – hyperparameters</vt:lpstr>
      <vt:lpstr>PowerPoint Presentation</vt:lpstr>
      <vt:lpstr>Neural Networks</vt:lpstr>
      <vt:lpstr>PowerPoint Presentation</vt:lpstr>
      <vt:lpstr>Language Models</vt:lpstr>
      <vt:lpstr>Practical – predicting species from anatomical data</vt:lpstr>
      <vt:lpstr>Still interested? You’re not the only one.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Beavan (staff)</dc:creator>
  <cp:lastModifiedBy>Alan Beavan (staff)</cp:lastModifiedBy>
  <cp:revision>1</cp:revision>
  <dcterms:created xsi:type="dcterms:W3CDTF">2023-10-02T14:13:02Z</dcterms:created>
  <dcterms:modified xsi:type="dcterms:W3CDTF">2023-11-22T11:19:44Z</dcterms:modified>
</cp:coreProperties>
</file>